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64" r:id="rId3"/>
    <p:sldId id="257" r:id="rId4"/>
    <p:sldId id="267" r:id="rId5"/>
    <p:sldId id="258" r:id="rId6"/>
    <p:sldId id="262" r:id="rId7"/>
    <p:sldId id="263" r:id="rId8"/>
    <p:sldId id="259" r:id="rId9"/>
    <p:sldId id="265" r:id="rId10"/>
    <p:sldId id="266" r:id="rId11"/>
    <p:sldId id="260" r:id="rId12"/>
    <p:sldId id="269" r:id="rId13"/>
    <p:sldId id="270" r:id="rId14"/>
    <p:sldId id="271" r:id="rId15"/>
    <p:sldId id="273" r:id="rId16"/>
    <p:sldId id="272"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C1FA6-3414-406D-BE27-B0C0D200C97B}" v="22" dt="2023-10-20T18:46:13.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2" d="100"/>
          <a:sy n="112" d="100"/>
        </p:scale>
        <p:origin x="2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Youngblood" userId="4a6b9e171b0b6cb1" providerId="LiveId" clId="{002C1FA6-3414-406D-BE27-B0C0D200C97B}"/>
    <pc:docChg chg="undo custSel addSld delSld modSld sldOrd">
      <pc:chgData name="Jack Youngblood" userId="4a6b9e171b0b6cb1" providerId="LiveId" clId="{002C1FA6-3414-406D-BE27-B0C0D200C97B}" dt="2023-10-20T18:46:20.694" v="1237" actId="27107"/>
      <pc:docMkLst>
        <pc:docMk/>
      </pc:docMkLst>
      <pc:sldChg chg="modSp mod">
        <pc:chgData name="Jack Youngblood" userId="4a6b9e171b0b6cb1" providerId="LiveId" clId="{002C1FA6-3414-406D-BE27-B0C0D200C97B}" dt="2023-08-04T23:40:14.250" v="1018" actId="1076"/>
        <pc:sldMkLst>
          <pc:docMk/>
          <pc:sldMk cId="109857222" sldId="256"/>
        </pc:sldMkLst>
        <pc:spChg chg="mod">
          <ac:chgData name="Jack Youngblood" userId="4a6b9e171b0b6cb1" providerId="LiveId" clId="{002C1FA6-3414-406D-BE27-B0C0D200C97B}" dt="2023-08-04T23:40:14.250" v="1018" actId="1076"/>
          <ac:spMkLst>
            <pc:docMk/>
            <pc:sldMk cId="109857222" sldId="256"/>
            <ac:spMk id="5" creationId="{16B23D22-029A-FD0A-B9C6-17B5FC360CEE}"/>
          </ac:spMkLst>
        </pc:spChg>
        <pc:spChg chg="mod">
          <ac:chgData name="Jack Youngblood" userId="4a6b9e171b0b6cb1" providerId="LiveId" clId="{002C1FA6-3414-406D-BE27-B0C0D200C97B}" dt="2023-08-03T01:33:03.388" v="810" actId="1076"/>
          <ac:spMkLst>
            <pc:docMk/>
            <pc:sldMk cId="109857222" sldId="256"/>
            <ac:spMk id="7" creationId="{6C48BEC4-37D0-4883-F3D6-EAF9F1080F51}"/>
          </ac:spMkLst>
        </pc:spChg>
      </pc:sldChg>
      <pc:sldChg chg="modSp mod">
        <pc:chgData name="Jack Youngblood" userId="4a6b9e171b0b6cb1" providerId="LiveId" clId="{002C1FA6-3414-406D-BE27-B0C0D200C97B}" dt="2023-10-15T18:35:54.536" v="1144" actId="20577"/>
        <pc:sldMkLst>
          <pc:docMk/>
          <pc:sldMk cId="1316176296" sldId="257"/>
        </pc:sldMkLst>
        <pc:spChg chg="mod">
          <ac:chgData name="Jack Youngblood" userId="4a6b9e171b0b6cb1" providerId="LiveId" clId="{002C1FA6-3414-406D-BE27-B0C0D200C97B}" dt="2023-10-15T18:35:54.536" v="1144" actId="20577"/>
          <ac:spMkLst>
            <pc:docMk/>
            <pc:sldMk cId="1316176296" sldId="257"/>
            <ac:spMk id="3" creationId="{D50BB4AB-9372-94B1-DA64-3B387E53DF94}"/>
          </ac:spMkLst>
        </pc:spChg>
      </pc:sldChg>
      <pc:sldChg chg="modSp mod">
        <pc:chgData name="Jack Youngblood" userId="4a6b9e171b0b6cb1" providerId="LiveId" clId="{002C1FA6-3414-406D-BE27-B0C0D200C97B}" dt="2023-08-04T22:56:05.474" v="1017" actId="20577"/>
        <pc:sldMkLst>
          <pc:docMk/>
          <pc:sldMk cId="29122221" sldId="258"/>
        </pc:sldMkLst>
        <pc:spChg chg="mod">
          <ac:chgData name="Jack Youngblood" userId="4a6b9e171b0b6cb1" providerId="LiveId" clId="{002C1FA6-3414-406D-BE27-B0C0D200C97B}" dt="2023-08-04T22:56:05.474" v="1017" actId="20577"/>
          <ac:spMkLst>
            <pc:docMk/>
            <pc:sldMk cId="29122221" sldId="258"/>
            <ac:spMk id="3" creationId="{04F5223A-2AFE-69D4-78C0-9663BEDDB3D5}"/>
          </ac:spMkLst>
        </pc:spChg>
        <pc:picChg chg="mod">
          <ac:chgData name="Jack Youngblood" userId="4a6b9e171b0b6cb1" providerId="LiveId" clId="{002C1FA6-3414-406D-BE27-B0C0D200C97B}" dt="2023-08-03T13:59:30.240" v="827" actId="1076"/>
          <ac:picMkLst>
            <pc:docMk/>
            <pc:sldMk cId="29122221" sldId="258"/>
            <ac:picMk id="4" creationId="{5D624AF6-1D7D-BDE8-85A0-756EC0C3C013}"/>
          </ac:picMkLst>
        </pc:picChg>
        <pc:picChg chg="mod">
          <ac:chgData name="Jack Youngblood" userId="4a6b9e171b0b6cb1" providerId="LiveId" clId="{002C1FA6-3414-406D-BE27-B0C0D200C97B}" dt="2023-08-03T13:59:28.009" v="826" actId="1076"/>
          <ac:picMkLst>
            <pc:docMk/>
            <pc:sldMk cId="29122221" sldId="258"/>
            <ac:picMk id="5" creationId="{105377C1-DA7E-822D-73E6-FE9D4126EABA}"/>
          </ac:picMkLst>
        </pc:picChg>
      </pc:sldChg>
      <pc:sldChg chg="addSp modSp mod">
        <pc:chgData name="Jack Youngblood" userId="4a6b9e171b0b6cb1" providerId="LiveId" clId="{002C1FA6-3414-406D-BE27-B0C0D200C97B}" dt="2023-08-03T01:36:40.854" v="820" actId="207"/>
        <pc:sldMkLst>
          <pc:docMk/>
          <pc:sldMk cId="3655718912" sldId="259"/>
        </pc:sldMkLst>
        <pc:spChg chg="mod">
          <ac:chgData name="Jack Youngblood" userId="4a6b9e171b0b6cb1" providerId="LiveId" clId="{002C1FA6-3414-406D-BE27-B0C0D200C97B}" dt="2023-08-03T00:12:22.844" v="488" actId="14100"/>
          <ac:spMkLst>
            <pc:docMk/>
            <pc:sldMk cId="3655718912" sldId="259"/>
            <ac:spMk id="3" creationId="{C9C397FD-5AD5-DE79-6C3D-36C83EEA26B7}"/>
          </ac:spMkLst>
        </pc:spChg>
        <pc:spChg chg="mod">
          <ac:chgData name="Jack Youngblood" userId="4a6b9e171b0b6cb1" providerId="LiveId" clId="{002C1FA6-3414-406D-BE27-B0C0D200C97B}" dt="2023-08-03T00:12:17.468" v="487" actId="1076"/>
          <ac:spMkLst>
            <pc:docMk/>
            <pc:sldMk cId="3655718912" sldId="259"/>
            <ac:spMk id="5" creationId="{EE219C0B-1979-AB1E-7E65-092838804522}"/>
          </ac:spMkLst>
        </pc:spChg>
        <pc:spChg chg="add mod">
          <ac:chgData name="Jack Youngblood" userId="4a6b9e171b0b6cb1" providerId="LiveId" clId="{002C1FA6-3414-406D-BE27-B0C0D200C97B}" dt="2023-08-03T01:11:16.711" v="569" actId="2085"/>
          <ac:spMkLst>
            <pc:docMk/>
            <pc:sldMk cId="3655718912" sldId="259"/>
            <ac:spMk id="7" creationId="{A00D1C5A-E107-1093-A4FE-96D08B4E7682}"/>
          </ac:spMkLst>
        </pc:spChg>
        <pc:spChg chg="mod">
          <ac:chgData name="Jack Youngblood" userId="4a6b9e171b0b6cb1" providerId="LiveId" clId="{002C1FA6-3414-406D-BE27-B0C0D200C97B}" dt="2023-08-03T01:12:58.663" v="576" actId="20577"/>
          <ac:spMkLst>
            <pc:docMk/>
            <pc:sldMk cId="3655718912" sldId="259"/>
            <ac:spMk id="8" creationId="{60D7CD6E-461D-5035-0A93-31EFCD665BF4}"/>
          </ac:spMkLst>
        </pc:spChg>
        <pc:spChg chg="add mod">
          <ac:chgData name="Jack Youngblood" userId="4a6b9e171b0b6cb1" providerId="LiveId" clId="{002C1FA6-3414-406D-BE27-B0C0D200C97B}" dt="2023-08-03T01:36:40.854" v="820" actId="207"/>
          <ac:spMkLst>
            <pc:docMk/>
            <pc:sldMk cId="3655718912" sldId="259"/>
            <ac:spMk id="10" creationId="{DD3EE7B8-E16D-9D7F-B04D-F7AB78007A47}"/>
          </ac:spMkLst>
        </pc:spChg>
        <pc:picChg chg="mod">
          <ac:chgData name="Jack Youngblood" userId="4a6b9e171b0b6cb1" providerId="LiveId" clId="{002C1FA6-3414-406D-BE27-B0C0D200C97B}" dt="2023-08-02T23:58:44.515" v="130" actId="14100"/>
          <ac:picMkLst>
            <pc:docMk/>
            <pc:sldMk cId="3655718912" sldId="259"/>
            <ac:picMk id="4" creationId="{C790B3B0-BEF4-A167-E47A-BEBD4E2A8E93}"/>
          </ac:picMkLst>
        </pc:picChg>
        <pc:picChg chg="add mod">
          <ac:chgData name="Jack Youngblood" userId="4a6b9e171b0b6cb1" providerId="LiveId" clId="{002C1FA6-3414-406D-BE27-B0C0D200C97B}" dt="2023-08-03T00:09:29.227" v="459" actId="1076"/>
          <ac:picMkLst>
            <pc:docMk/>
            <pc:sldMk cId="3655718912" sldId="259"/>
            <ac:picMk id="6" creationId="{A92ACE48-1FB9-9CEA-8EED-412816C066A5}"/>
          </ac:picMkLst>
        </pc:picChg>
      </pc:sldChg>
      <pc:sldChg chg="addSp delSp modSp mod">
        <pc:chgData name="Jack Youngblood" userId="4a6b9e171b0b6cb1" providerId="LiveId" clId="{002C1FA6-3414-406D-BE27-B0C0D200C97B}" dt="2023-08-03T01:17:16.540" v="741" actId="1076"/>
        <pc:sldMkLst>
          <pc:docMk/>
          <pc:sldMk cId="3732871332" sldId="260"/>
        </pc:sldMkLst>
        <pc:spChg chg="mod">
          <ac:chgData name="Jack Youngblood" userId="4a6b9e171b0b6cb1" providerId="LiveId" clId="{002C1FA6-3414-406D-BE27-B0C0D200C97B}" dt="2023-08-03T01:00:30.325" v="558" actId="20577"/>
          <ac:spMkLst>
            <pc:docMk/>
            <pc:sldMk cId="3732871332" sldId="260"/>
            <ac:spMk id="3" creationId="{DD1E5604-8F2C-4F5E-6201-CA859C0C17FC}"/>
          </ac:spMkLst>
        </pc:spChg>
        <pc:spChg chg="add mod">
          <ac:chgData name="Jack Youngblood" userId="4a6b9e171b0b6cb1" providerId="LiveId" clId="{002C1FA6-3414-406D-BE27-B0C0D200C97B}" dt="2023-08-03T01:17:16.540" v="741" actId="1076"/>
          <ac:spMkLst>
            <pc:docMk/>
            <pc:sldMk cId="3732871332" sldId="260"/>
            <ac:spMk id="15" creationId="{F0FED2FD-EAC4-F038-A517-F725516173FE}"/>
          </ac:spMkLst>
        </pc:spChg>
        <pc:spChg chg="add mod">
          <ac:chgData name="Jack Youngblood" userId="4a6b9e171b0b6cb1" providerId="LiveId" clId="{002C1FA6-3414-406D-BE27-B0C0D200C97B}" dt="2023-08-03T01:17:08.907" v="740" actId="1076"/>
          <ac:spMkLst>
            <pc:docMk/>
            <pc:sldMk cId="3732871332" sldId="260"/>
            <ac:spMk id="16" creationId="{45ACEB34-1D9F-4544-F5B6-7E41B5E50C0D}"/>
          </ac:spMkLst>
        </pc:spChg>
        <pc:spChg chg="add mod">
          <ac:chgData name="Jack Youngblood" userId="4a6b9e171b0b6cb1" providerId="LiveId" clId="{002C1FA6-3414-406D-BE27-B0C0D200C97B}" dt="2023-08-03T01:11:28.761" v="570" actId="2085"/>
          <ac:spMkLst>
            <pc:docMk/>
            <pc:sldMk cId="3732871332" sldId="260"/>
            <ac:spMk id="17" creationId="{5D8894FB-4C55-2832-B7C9-DDFC65BF0E77}"/>
          </ac:spMkLst>
        </pc:spChg>
        <pc:picChg chg="add del mod">
          <ac:chgData name="Jack Youngblood" userId="4a6b9e171b0b6cb1" providerId="LiveId" clId="{002C1FA6-3414-406D-BE27-B0C0D200C97B}" dt="2023-08-03T00:17:39.947" v="496" actId="478"/>
          <ac:picMkLst>
            <pc:docMk/>
            <pc:sldMk cId="3732871332" sldId="260"/>
            <ac:picMk id="5" creationId="{7A33C410-8A67-D6C6-1E57-93E0B1F11D03}"/>
          </ac:picMkLst>
        </pc:picChg>
        <pc:picChg chg="add del mod">
          <ac:chgData name="Jack Youngblood" userId="4a6b9e171b0b6cb1" providerId="LiveId" clId="{002C1FA6-3414-406D-BE27-B0C0D200C97B}" dt="2023-08-03T00:24:30.430" v="504" actId="478"/>
          <ac:picMkLst>
            <pc:docMk/>
            <pc:sldMk cId="3732871332" sldId="260"/>
            <ac:picMk id="8" creationId="{EE4300D1-B541-B480-3046-150CC104AB94}"/>
          </ac:picMkLst>
        </pc:picChg>
        <pc:picChg chg="add del mod">
          <ac:chgData name="Jack Youngblood" userId="4a6b9e171b0b6cb1" providerId="LiveId" clId="{002C1FA6-3414-406D-BE27-B0C0D200C97B}" dt="2023-08-03T00:52:38.723" v="536" actId="478"/>
          <ac:picMkLst>
            <pc:docMk/>
            <pc:sldMk cId="3732871332" sldId="260"/>
            <ac:picMk id="12" creationId="{082ECF05-F010-0F5A-8265-06CDAB3778E0}"/>
          </ac:picMkLst>
        </pc:picChg>
        <pc:picChg chg="add mod">
          <ac:chgData name="Jack Youngblood" userId="4a6b9e171b0b6cb1" providerId="LiveId" clId="{002C1FA6-3414-406D-BE27-B0C0D200C97B}" dt="2023-08-03T01:17:03.916" v="739" actId="14100"/>
          <ac:picMkLst>
            <pc:docMk/>
            <pc:sldMk cId="3732871332" sldId="260"/>
            <ac:picMk id="14" creationId="{99A56B70-5780-6325-27C6-0D9B639CCAD5}"/>
          </ac:picMkLst>
        </pc:picChg>
      </pc:sldChg>
      <pc:sldChg chg="modSp mod">
        <pc:chgData name="Jack Youngblood" userId="4a6b9e171b0b6cb1" providerId="LiveId" clId="{002C1FA6-3414-406D-BE27-B0C0D200C97B}" dt="2023-08-02T22:59:05.755" v="25" actId="1076"/>
        <pc:sldMkLst>
          <pc:docMk/>
          <pc:sldMk cId="4253517622" sldId="262"/>
        </pc:sldMkLst>
        <pc:spChg chg="mod">
          <ac:chgData name="Jack Youngblood" userId="4a6b9e171b0b6cb1" providerId="LiveId" clId="{002C1FA6-3414-406D-BE27-B0C0D200C97B}" dt="2023-08-02T22:59:05.755" v="25" actId="1076"/>
          <ac:spMkLst>
            <pc:docMk/>
            <pc:sldMk cId="4253517622" sldId="262"/>
            <ac:spMk id="8" creationId="{E76F18D5-259A-75EF-D0E4-8BCBDF2D6B18}"/>
          </ac:spMkLst>
        </pc:spChg>
        <pc:spChg chg="mod">
          <ac:chgData name="Jack Youngblood" userId="4a6b9e171b0b6cb1" providerId="LiveId" clId="{002C1FA6-3414-406D-BE27-B0C0D200C97B}" dt="2023-08-02T22:59:03.372" v="24" actId="1076"/>
          <ac:spMkLst>
            <pc:docMk/>
            <pc:sldMk cId="4253517622" sldId="262"/>
            <ac:spMk id="16" creationId="{0BA43607-6B65-CE55-B48C-E61000192EF6}"/>
          </ac:spMkLst>
        </pc:spChg>
      </pc:sldChg>
      <pc:sldChg chg="modSp mod">
        <pc:chgData name="Jack Youngblood" userId="4a6b9e171b0b6cb1" providerId="LiveId" clId="{002C1FA6-3414-406D-BE27-B0C0D200C97B}" dt="2023-08-03T00:32:47.541" v="529" actId="14100"/>
        <pc:sldMkLst>
          <pc:docMk/>
          <pc:sldMk cId="369324823" sldId="263"/>
        </pc:sldMkLst>
        <pc:spChg chg="mod">
          <ac:chgData name="Jack Youngblood" userId="4a6b9e171b0b6cb1" providerId="LiveId" clId="{002C1FA6-3414-406D-BE27-B0C0D200C97B}" dt="2023-08-03T00:32:47.541" v="529" actId="14100"/>
          <ac:spMkLst>
            <pc:docMk/>
            <pc:sldMk cId="369324823" sldId="263"/>
            <ac:spMk id="6" creationId="{239FB69E-88B2-6635-0480-4A45F75C11B7}"/>
          </ac:spMkLst>
        </pc:spChg>
        <pc:spChg chg="mod">
          <ac:chgData name="Jack Youngblood" userId="4a6b9e171b0b6cb1" providerId="LiveId" clId="{002C1FA6-3414-406D-BE27-B0C0D200C97B}" dt="2023-08-02T22:58:58.571" v="23" actId="1076"/>
          <ac:spMkLst>
            <pc:docMk/>
            <pc:sldMk cId="369324823" sldId="263"/>
            <ac:spMk id="7" creationId="{36617A0E-F3AF-144F-6051-0BA725A6BA8E}"/>
          </ac:spMkLst>
        </pc:spChg>
      </pc:sldChg>
      <pc:sldChg chg="modSp mod">
        <pc:chgData name="Jack Youngblood" userId="4a6b9e171b0b6cb1" providerId="LiveId" clId="{002C1FA6-3414-406D-BE27-B0C0D200C97B}" dt="2023-08-03T01:28:10.597" v="774" actId="20577"/>
        <pc:sldMkLst>
          <pc:docMk/>
          <pc:sldMk cId="2877772705" sldId="264"/>
        </pc:sldMkLst>
        <pc:spChg chg="mod">
          <ac:chgData name="Jack Youngblood" userId="4a6b9e171b0b6cb1" providerId="LiveId" clId="{002C1FA6-3414-406D-BE27-B0C0D200C97B}" dt="2023-08-03T01:28:10.597" v="774" actId="20577"/>
          <ac:spMkLst>
            <pc:docMk/>
            <pc:sldMk cId="2877772705" sldId="264"/>
            <ac:spMk id="3" creationId="{37A1CD94-50CC-44C3-F296-A0E5F00A7812}"/>
          </ac:spMkLst>
        </pc:spChg>
      </pc:sldChg>
      <pc:sldChg chg="modSp mod">
        <pc:chgData name="Jack Youngblood" userId="4a6b9e171b0b6cb1" providerId="LiveId" clId="{002C1FA6-3414-406D-BE27-B0C0D200C97B}" dt="2023-08-03T14:09:15.954" v="828" actId="14100"/>
        <pc:sldMkLst>
          <pc:docMk/>
          <pc:sldMk cId="3703425593" sldId="265"/>
        </pc:sldMkLst>
        <pc:spChg chg="mod">
          <ac:chgData name="Jack Youngblood" userId="4a6b9e171b0b6cb1" providerId="LiveId" clId="{002C1FA6-3414-406D-BE27-B0C0D200C97B}" dt="2023-08-03T14:09:15.954" v="828" actId="14100"/>
          <ac:spMkLst>
            <pc:docMk/>
            <pc:sldMk cId="3703425593" sldId="265"/>
            <ac:spMk id="9" creationId="{84F0A976-79C5-D02E-8142-47949849FED8}"/>
          </ac:spMkLst>
        </pc:spChg>
      </pc:sldChg>
      <pc:sldChg chg="modSp mod">
        <pc:chgData name="Jack Youngblood" userId="4a6b9e171b0b6cb1" providerId="LiveId" clId="{002C1FA6-3414-406D-BE27-B0C0D200C97B}" dt="2023-08-03T01:21:30.819" v="756" actId="20577"/>
        <pc:sldMkLst>
          <pc:docMk/>
          <pc:sldMk cId="70753467" sldId="266"/>
        </pc:sldMkLst>
        <pc:spChg chg="mod">
          <ac:chgData name="Jack Youngblood" userId="4a6b9e171b0b6cb1" providerId="LiveId" clId="{002C1FA6-3414-406D-BE27-B0C0D200C97B}" dt="2023-08-03T01:21:30.819" v="756" actId="20577"/>
          <ac:spMkLst>
            <pc:docMk/>
            <pc:sldMk cId="70753467" sldId="266"/>
            <ac:spMk id="4" creationId="{B98E8FEE-3FD3-9AD9-B10C-B31BE70A6EFD}"/>
          </ac:spMkLst>
        </pc:spChg>
      </pc:sldChg>
      <pc:sldChg chg="addSp delSp modSp mod">
        <pc:chgData name="Jack Youngblood" userId="4a6b9e171b0b6cb1" providerId="LiveId" clId="{002C1FA6-3414-406D-BE27-B0C0D200C97B}" dt="2023-10-20T18:46:20.694" v="1237" actId="27107"/>
        <pc:sldMkLst>
          <pc:docMk/>
          <pc:sldMk cId="3183741182" sldId="267"/>
        </pc:sldMkLst>
        <pc:spChg chg="add mod ord">
          <ac:chgData name="Jack Youngblood" userId="4a6b9e171b0b6cb1" providerId="LiveId" clId="{002C1FA6-3414-406D-BE27-B0C0D200C97B}" dt="2023-08-03T14:24:12.872" v="860" actId="167"/>
          <ac:spMkLst>
            <pc:docMk/>
            <pc:sldMk cId="3183741182" sldId="267"/>
            <ac:spMk id="2" creationId="{92A6B1EE-E0EA-2A46-371E-0DFDB4E0BC83}"/>
          </ac:spMkLst>
        </pc:spChg>
        <pc:spChg chg="add mod">
          <ac:chgData name="Jack Youngblood" userId="4a6b9e171b0b6cb1" providerId="LiveId" clId="{002C1FA6-3414-406D-BE27-B0C0D200C97B}" dt="2023-08-03T14:24:57.752" v="868" actId="1076"/>
          <ac:spMkLst>
            <pc:docMk/>
            <pc:sldMk cId="3183741182" sldId="267"/>
            <ac:spMk id="3" creationId="{A7B14E3C-2F2C-B1ED-2539-FEA88100EE69}"/>
          </ac:spMkLst>
        </pc:spChg>
        <pc:spChg chg="mod">
          <ac:chgData name="Jack Youngblood" userId="4a6b9e171b0b6cb1" providerId="LiveId" clId="{002C1FA6-3414-406D-BE27-B0C0D200C97B}" dt="2023-10-15T18:43:50.120" v="1154" actId="20577"/>
          <ac:spMkLst>
            <pc:docMk/>
            <pc:sldMk cId="3183741182" sldId="267"/>
            <ac:spMk id="4" creationId="{19E2D784-59D0-ECB3-775A-59D3AB5A3782}"/>
          </ac:spMkLst>
        </pc:spChg>
        <pc:spChg chg="mod">
          <ac:chgData name="Jack Youngblood" userId="4a6b9e171b0b6cb1" providerId="LiveId" clId="{002C1FA6-3414-406D-BE27-B0C0D200C97B}" dt="2023-10-20T18:46:20.694" v="1237" actId="27107"/>
          <ac:spMkLst>
            <pc:docMk/>
            <pc:sldMk cId="3183741182" sldId="267"/>
            <ac:spMk id="5" creationId="{16F56405-E8FB-9C90-6A1B-68C32E7465C0}"/>
          </ac:spMkLst>
        </pc:spChg>
        <pc:spChg chg="add mod">
          <ac:chgData name="Jack Youngblood" userId="4a6b9e171b0b6cb1" providerId="LiveId" clId="{002C1FA6-3414-406D-BE27-B0C0D200C97B}" dt="2023-08-03T14:25:42.593" v="883" actId="1076"/>
          <ac:spMkLst>
            <pc:docMk/>
            <pc:sldMk cId="3183741182" sldId="267"/>
            <ac:spMk id="6" creationId="{38EBE166-0AA3-DB64-0BAD-35A13E871011}"/>
          </ac:spMkLst>
        </pc:spChg>
        <pc:spChg chg="del mod">
          <ac:chgData name="Jack Youngblood" userId="4a6b9e171b0b6cb1" providerId="LiveId" clId="{002C1FA6-3414-406D-BE27-B0C0D200C97B}" dt="2023-10-15T18:44:09.869" v="1160" actId="21"/>
          <ac:spMkLst>
            <pc:docMk/>
            <pc:sldMk cId="3183741182" sldId="267"/>
            <ac:spMk id="8" creationId="{AA487786-534F-7BDA-F02C-4E955A59B990}"/>
          </ac:spMkLst>
        </pc:spChg>
        <pc:spChg chg="mod">
          <ac:chgData name="Jack Youngblood" userId="4a6b9e171b0b6cb1" providerId="LiveId" clId="{002C1FA6-3414-406D-BE27-B0C0D200C97B}" dt="2023-10-15T18:44:20.582" v="1163" actId="1076"/>
          <ac:spMkLst>
            <pc:docMk/>
            <pc:sldMk cId="3183741182" sldId="267"/>
            <ac:spMk id="11" creationId="{5518165B-B498-C953-B268-71AA30EDABAE}"/>
          </ac:spMkLst>
        </pc:spChg>
        <pc:picChg chg="add del mod">
          <ac:chgData name="Jack Youngblood" userId="4a6b9e171b0b6cb1" providerId="LiveId" clId="{002C1FA6-3414-406D-BE27-B0C0D200C97B}" dt="2023-08-03T01:09:24.528" v="564" actId="478"/>
          <ac:picMkLst>
            <pc:docMk/>
            <pc:sldMk cId="3183741182" sldId="267"/>
            <ac:picMk id="3" creationId="{0272E38D-B038-79B0-598B-3D81D4D6072D}"/>
          </ac:picMkLst>
        </pc:picChg>
        <pc:picChg chg="del mod">
          <ac:chgData name="Jack Youngblood" userId="4a6b9e171b0b6cb1" providerId="LiveId" clId="{002C1FA6-3414-406D-BE27-B0C0D200C97B}" dt="2023-08-03T00:43:18.514" v="532" actId="478"/>
          <ac:picMkLst>
            <pc:docMk/>
            <pc:sldMk cId="3183741182" sldId="267"/>
            <ac:picMk id="7" creationId="{6E58581E-1348-724E-E823-A7AEF7913DFE}"/>
          </ac:picMkLst>
        </pc:picChg>
        <pc:picChg chg="add mod ord">
          <ac:chgData name="Jack Youngblood" userId="4a6b9e171b0b6cb1" providerId="LiveId" clId="{002C1FA6-3414-406D-BE27-B0C0D200C97B}" dt="2023-08-03T14:24:20.856" v="861" actId="166"/>
          <ac:picMkLst>
            <pc:docMk/>
            <pc:sldMk cId="3183741182" sldId="267"/>
            <ac:picMk id="9" creationId="{F3BEF0F2-5AB9-1363-17AA-2CA6637B4100}"/>
          </ac:picMkLst>
        </pc:picChg>
        <pc:picChg chg="mod">
          <ac:chgData name="Jack Youngblood" userId="4a6b9e171b0b6cb1" providerId="LiveId" clId="{002C1FA6-3414-406D-BE27-B0C0D200C97B}" dt="2023-10-15T18:44:18.871" v="1162" actId="1076"/>
          <ac:picMkLst>
            <pc:docMk/>
            <pc:sldMk cId="3183741182" sldId="267"/>
            <ac:picMk id="10" creationId="{E567FAB1-DC84-94D3-E432-733AC798A074}"/>
          </ac:picMkLst>
        </pc:picChg>
      </pc:sldChg>
      <pc:sldChg chg="addSp delSp modSp mod">
        <pc:chgData name="Jack Youngblood" userId="4a6b9e171b0b6cb1" providerId="LiveId" clId="{002C1FA6-3414-406D-BE27-B0C0D200C97B}" dt="2023-08-04T17:58:52.864" v="898" actId="1076"/>
        <pc:sldMkLst>
          <pc:docMk/>
          <pc:sldMk cId="238218262" sldId="268"/>
        </pc:sldMkLst>
        <pc:spChg chg="add mod">
          <ac:chgData name="Jack Youngblood" userId="4a6b9e171b0b6cb1" providerId="LiveId" clId="{002C1FA6-3414-406D-BE27-B0C0D200C97B}" dt="2023-08-04T17:58:52.864" v="898" actId="1076"/>
          <ac:spMkLst>
            <pc:docMk/>
            <pc:sldMk cId="238218262" sldId="268"/>
            <ac:spMk id="2" creationId="{5C4CA35E-FE79-EE5C-A8C7-DD8DE764EA6D}"/>
          </ac:spMkLst>
        </pc:spChg>
        <pc:spChg chg="mod">
          <ac:chgData name="Jack Youngblood" userId="4a6b9e171b0b6cb1" providerId="LiveId" clId="{002C1FA6-3414-406D-BE27-B0C0D200C97B}" dt="2023-08-03T01:30:27.012" v="778" actId="20577"/>
          <ac:spMkLst>
            <pc:docMk/>
            <pc:sldMk cId="238218262" sldId="268"/>
            <ac:spMk id="3" creationId="{A85FE2F1-306F-B507-9935-4A4DA5AE625A}"/>
          </ac:spMkLst>
        </pc:spChg>
        <pc:spChg chg="add mod">
          <ac:chgData name="Jack Youngblood" userId="4a6b9e171b0b6cb1" providerId="LiveId" clId="{002C1FA6-3414-406D-BE27-B0C0D200C97B}" dt="2023-08-04T17:58:44.775" v="896" actId="1076"/>
          <ac:spMkLst>
            <pc:docMk/>
            <pc:sldMk cId="238218262" sldId="268"/>
            <ac:spMk id="4" creationId="{13761BE8-23D7-0447-1C29-6F462E617F83}"/>
          </ac:spMkLst>
        </pc:spChg>
        <pc:spChg chg="mod">
          <ac:chgData name="Jack Youngblood" userId="4a6b9e171b0b6cb1" providerId="LiveId" clId="{002C1FA6-3414-406D-BE27-B0C0D200C97B}" dt="2023-08-03T14:16:50.309" v="843" actId="20577"/>
          <ac:spMkLst>
            <pc:docMk/>
            <pc:sldMk cId="238218262" sldId="268"/>
            <ac:spMk id="10" creationId="{FAF6AB74-13FD-1AC0-7C40-09D1CE77AA85}"/>
          </ac:spMkLst>
        </pc:spChg>
        <pc:picChg chg="mod">
          <ac:chgData name="Jack Youngblood" userId="4a6b9e171b0b6cb1" providerId="LiveId" clId="{002C1FA6-3414-406D-BE27-B0C0D200C97B}" dt="2023-08-04T17:58:36.896" v="893" actId="14100"/>
          <ac:picMkLst>
            <pc:docMk/>
            <pc:sldMk cId="238218262" sldId="268"/>
            <ac:picMk id="7" creationId="{1E47D53F-A2E3-64B8-F965-7AB1BB5DF350}"/>
          </ac:picMkLst>
        </pc:picChg>
        <pc:picChg chg="mod">
          <ac:chgData name="Jack Youngblood" userId="4a6b9e171b0b6cb1" providerId="LiveId" clId="{002C1FA6-3414-406D-BE27-B0C0D200C97B}" dt="2023-08-04T17:58:42.642" v="895" actId="1076"/>
          <ac:picMkLst>
            <pc:docMk/>
            <pc:sldMk cId="238218262" sldId="268"/>
            <ac:picMk id="16" creationId="{5769CF32-9FAA-6316-F45A-FB9D7166D0A0}"/>
          </ac:picMkLst>
        </pc:picChg>
        <pc:picChg chg="del mod">
          <ac:chgData name="Jack Youngblood" userId="4a6b9e171b0b6cb1" providerId="LiveId" clId="{002C1FA6-3414-406D-BE27-B0C0D200C97B}" dt="2023-08-04T17:58:21.650" v="889" actId="478"/>
          <ac:picMkLst>
            <pc:docMk/>
            <pc:sldMk cId="238218262" sldId="268"/>
            <ac:picMk id="20" creationId="{370883B9-D6A8-BA8E-83D7-4E8762D923FC}"/>
          </ac:picMkLst>
        </pc:picChg>
      </pc:sldChg>
      <pc:sldChg chg="modSp mod">
        <pc:chgData name="Jack Youngblood" userId="4a6b9e171b0b6cb1" providerId="LiveId" clId="{002C1FA6-3414-406D-BE27-B0C0D200C97B}" dt="2023-08-02T22:59:29.988" v="27" actId="1076"/>
        <pc:sldMkLst>
          <pc:docMk/>
          <pc:sldMk cId="1614094963" sldId="269"/>
        </pc:sldMkLst>
        <pc:spChg chg="mod">
          <ac:chgData name="Jack Youngblood" userId="4a6b9e171b0b6cb1" providerId="LiveId" clId="{002C1FA6-3414-406D-BE27-B0C0D200C97B}" dt="2023-08-02T22:59:29.988" v="27" actId="1076"/>
          <ac:spMkLst>
            <pc:docMk/>
            <pc:sldMk cId="1614094963" sldId="269"/>
            <ac:spMk id="9" creationId="{84F0A976-79C5-D02E-8142-47949849FED8}"/>
          </ac:spMkLst>
        </pc:spChg>
        <pc:spChg chg="mod">
          <ac:chgData name="Jack Youngblood" userId="4a6b9e171b0b6cb1" providerId="LiveId" clId="{002C1FA6-3414-406D-BE27-B0C0D200C97B}" dt="2023-08-02T22:59:26.723" v="26" actId="1076"/>
          <ac:spMkLst>
            <pc:docMk/>
            <pc:sldMk cId="1614094963" sldId="269"/>
            <ac:spMk id="10" creationId="{CE617BC5-3D1B-E255-317D-57356604DBDF}"/>
          </ac:spMkLst>
        </pc:spChg>
      </pc:sldChg>
      <pc:sldChg chg="addSp delSp modSp new mod ord">
        <pc:chgData name="Jack Youngblood" userId="4a6b9e171b0b6cb1" providerId="LiveId" clId="{002C1FA6-3414-406D-BE27-B0C0D200C97B}" dt="2023-08-04T18:47:52.283" v="991"/>
        <pc:sldMkLst>
          <pc:docMk/>
          <pc:sldMk cId="3660515105" sldId="271"/>
        </pc:sldMkLst>
        <pc:spChg chg="add mod">
          <ac:chgData name="Jack Youngblood" userId="4a6b9e171b0b6cb1" providerId="LiveId" clId="{002C1FA6-3414-406D-BE27-B0C0D200C97B}" dt="2023-08-04T18:01:03.352" v="975" actId="14100"/>
          <ac:spMkLst>
            <pc:docMk/>
            <pc:sldMk cId="3660515105" sldId="271"/>
            <ac:spMk id="2" creationId="{4D845BCC-8412-4751-AD32-BD41FC3DA70A}"/>
          </ac:spMkLst>
        </pc:spChg>
        <pc:spChg chg="add del mod">
          <ac:chgData name="Jack Youngblood" userId="4a6b9e171b0b6cb1" providerId="LiveId" clId="{002C1FA6-3414-406D-BE27-B0C0D200C97B}" dt="2023-08-04T18:00:21.001" v="907"/>
          <ac:spMkLst>
            <pc:docMk/>
            <pc:sldMk cId="3660515105" sldId="271"/>
            <ac:spMk id="3" creationId="{C8A70629-C82E-46C9-EFEF-2A6CD0239438}"/>
          </ac:spMkLst>
        </pc:spChg>
        <pc:spChg chg="add mod">
          <ac:chgData name="Jack Youngblood" userId="4a6b9e171b0b6cb1" providerId="LiveId" clId="{002C1FA6-3414-406D-BE27-B0C0D200C97B}" dt="2023-08-04T18:47:52.283" v="991"/>
          <ac:spMkLst>
            <pc:docMk/>
            <pc:sldMk cId="3660515105" sldId="271"/>
            <ac:spMk id="4" creationId="{0E3ACFEB-6F38-FCE7-1683-B5AC80B700EA}"/>
          </ac:spMkLst>
        </pc:spChg>
        <pc:spChg chg="add">
          <ac:chgData name="Jack Youngblood" userId="4a6b9e171b0b6cb1" providerId="LiveId" clId="{002C1FA6-3414-406D-BE27-B0C0D200C97B}" dt="2023-08-04T18:47:32.046" v="986"/>
          <ac:spMkLst>
            <pc:docMk/>
            <pc:sldMk cId="3660515105" sldId="271"/>
            <ac:spMk id="7" creationId="{BBCA0FC9-5C97-32C0-1DDB-450EA602FDEA}"/>
          </ac:spMkLst>
        </pc:spChg>
        <pc:graphicFrameChg chg="add del mod">
          <ac:chgData name="Jack Youngblood" userId="4a6b9e171b0b6cb1" providerId="LiveId" clId="{002C1FA6-3414-406D-BE27-B0C0D200C97B}" dt="2023-08-04T18:47:42.803" v="989" actId="478"/>
          <ac:graphicFrameMkLst>
            <pc:docMk/>
            <pc:sldMk cId="3660515105" sldId="271"/>
            <ac:graphicFrameMk id="8" creationId="{D3A95DB2-7E67-A67A-88BC-4E6174E27364}"/>
          </ac:graphicFrameMkLst>
        </pc:graphicFrameChg>
        <pc:picChg chg="add mod">
          <ac:chgData name="Jack Youngblood" userId="4a6b9e171b0b6cb1" providerId="LiveId" clId="{002C1FA6-3414-406D-BE27-B0C0D200C97B}" dt="2023-08-04T18:47:45.160" v="990" actId="1076"/>
          <ac:picMkLst>
            <pc:docMk/>
            <pc:sldMk cId="3660515105" sldId="271"/>
            <ac:picMk id="6" creationId="{F5284ABF-2A17-CD14-0752-3D8E9A37BF3C}"/>
          </ac:picMkLst>
        </pc:picChg>
      </pc:sldChg>
      <pc:sldChg chg="addSp new mod">
        <pc:chgData name="Jack Youngblood" userId="4a6b9e171b0b6cb1" providerId="LiveId" clId="{002C1FA6-3414-406D-BE27-B0C0D200C97B}" dt="2023-08-04T18:03:35.456" v="984" actId="22"/>
        <pc:sldMkLst>
          <pc:docMk/>
          <pc:sldMk cId="1926406090" sldId="272"/>
        </pc:sldMkLst>
        <pc:picChg chg="add">
          <ac:chgData name="Jack Youngblood" userId="4a6b9e171b0b6cb1" providerId="LiveId" clId="{002C1FA6-3414-406D-BE27-B0C0D200C97B}" dt="2023-08-04T18:03:35.456" v="984" actId="22"/>
          <ac:picMkLst>
            <pc:docMk/>
            <pc:sldMk cId="1926406090" sldId="272"/>
            <ac:picMk id="3" creationId="{465D6223-13FD-374D-9DE0-7214284D8664}"/>
          </ac:picMkLst>
        </pc:picChg>
      </pc:sldChg>
      <pc:sldChg chg="addSp delSp modSp new mod">
        <pc:chgData name="Jack Youngblood" userId="4a6b9e171b0b6cb1" providerId="LiveId" clId="{002C1FA6-3414-406D-BE27-B0C0D200C97B}" dt="2023-10-20T18:30:22.536" v="1235" actId="1076"/>
        <pc:sldMkLst>
          <pc:docMk/>
          <pc:sldMk cId="1796330872" sldId="273"/>
        </pc:sldMkLst>
        <pc:spChg chg="add mod">
          <ac:chgData name="Jack Youngblood" userId="4a6b9e171b0b6cb1" providerId="LiveId" clId="{002C1FA6-3414-406D-BE27-B0C0D200C97B}" dt="2023-10-20T18:22:58.558" v="1174" actId="20577"/>
          <ac:spMkLst>
            <pc:docMk/>
            <pc:sldMk cId="1796330872" sldId="273"/>
            <ac:spMk id="2" creationId="{57BAB77C-1A1A-0E28-1B7A-76D73EADFA68}"/>
          </ac:spMkLst>
        </pc:spChg>
        <pc:spChg chg="add mod">
          <ac:chgData name="Jack Youngblood" userId="4a6b9e171b0b6cb1" providerId="LiveId" clId="{002C1FA6-3414-406D-BE27-B0C0D200C97B}" dt="2023-10-20T18:23:34.513" v="1188" actId="20577"/>
          <ac:spMkLst>
            <pc:docMk/>
            <pc:sldMk cId="1796330872" sldId="273"/>
            <ac:spMk id="3" creationId="{7466DC2A-5161-F238-7F55-A860C8FE2892}"/>
          </ac:spMkLst>
        </pc:spChg>
        <pc:spChg chg="add mod">
          <ac:chgData name="Jack Youngblood" userId="4a6b9e171b0b6cb1" providerId="LiveId" clId="{002C1FA6-3414-406D-BE27-B0C0D200C97B}" dt="2023-10-20T18:28:29.520" v="1223" actId="1076"/>
          <ac:spMkLst>
            <pc:docMk/>
            <pc:sldMk cId="1796330872" sldId="273"/>
            <ac:spMk id="16" creationId="{BB767070-4E46-1036-6604-8E048CB5368A}"/>
          </ac:spMkLst>
        </pc:spChg>
        <pc:spChg chg="add mod">
          <ac:chgData name="Jack Youngblood" userId="4a6b9e171b0b6cb1" providerId="LiveId" clId="{002C1FA6-3414-406D-BE27-B0C0D200C97B}" dt="2023-10-20T18:30:22.536" v="1235" actId="1076"/>
          <ac:spMkLst>
            <pc:docMk/>
            <pc:sldMk cId="1796330872" sldId="273"/>
            <ac:spMk id="17" creationId="{B717E058-5C44-3498-50A4-93AFE900F06F}"/>
          </ac:spMkLst>
        </pc:spChg>
        <pc:spChg chg="add mod">
          <ac:chgData name="Jack Youngblood" userId="4a6b9e171b0b6cb1" providerId="LiveId" clId="{002C1FA6-3414-406D-BE27-B0C0D200C97B}" dt="2023-10-20T18:29:01.658" v="1225" actId="1076"/>
          <ac:spMkLst>
            <pc:docMk/>
            <pc:sldMk cId="1796330872" sldId="273"/>
            <ac:spMk id="18" creationId="{DE4ABA57-2ED9-1FE2-91DD-5908D983588F}"/>
          </ac:spMkLst>
        </pc:spChg>
        <pc:spChg chg="add mod">
          <ac:chgData name="Jack Youngblood" userId="4a6b9e171b0b6cb1" providerId="LiveId" clId="{002C1FA6-3414-406D-BE27-B0C0D200C97B}" dt="2023-10-20T18:30:17.584" v="1234" actId="1076"/>
          <ac:spMkLst>
            <pc:docMk/>
            <pc:sldMk cId="1796330872" sldId="273"/>
            <ac:spMk id="19" creationId="{8499BD11-2BBA-3B15-ECEC-C98104AE5B27}"/>
          </ac:spMkLst>
        </pc:spChg>
        <pc:spChg chg="add mod">
          <ac:chgData name="Jack Youngblood" userId="4a6b9e171b0b6cb1" providerId="LiveId" clId="{002C1FA6-3414-406D-BE27-B0C0D200C97B}" dt="2023-10-20T18:30:01.098" v="1232" actId="14100"/>
          <ac:spMkLst>
            <pc:docMk/>
            <pc:sldMk cId="1796330872" sldId="273"/>
            <ac:spMk id="20" creationId="{D64271EE-7940-1016-46FE-860AD2CF1818}"/>
          </ac:spMkLst>
        </pc:spChg>
        <pc:picChg chg="add del mod">
          <ac:chgData name="Jack Youngblood" userId="4a6b9e171b0b6cb1" providerId="LiveId" clId="{002C1FA6-3414-406D-BE27-B0C0D200C97B}" dt="2023-10-20T18:25:49.785" v="1198" actId="478"/>
          <ac:picMkLst>
            <pc:docMk/>
            <pc:sldMk cId="1796330872" sldId="273"/>
            <ac:picMk id="5" creationId="{BE65F869-1C3B-5148-8632-3AF67089F0F9}"/>
          </ac:picMkLst>
        </pc:picChg>
        <pc:picChg chg="add mod">
          <ac:chgData name="Jack Youngblood" userId="4a6b9e171b0b6cb1" providerId="LiveId" clId="{002C1FA6-3414-406D-BE27-B0C0D200C97B}" dt="2023-10-20T18:27:52.209" v="1217" actId="14100"/>
          <ac:picMkLst>
            <pc:docMk/>
            <pc:sldMk cId="1796330872" sldId="273"/>
            <ac:picMk id="7" creationId="{3D8E6A5D-D2C3-2698-9584-5724064BB958}"/>
          </ac:picMkLst>
        </pc:picChg>
        <pc:picChg chg="add del mod">
          <ac:chgData name="Jack Youngblood" userId="4a6b9e171b0b6cb1" providerId="LiveId" clId="{002C1FA6-3414-406D-BE27-B0C0D200C97B}" dt="2023-10-20T18:26:29.107" v="1203" actId="478"/>
          <ac:picMkLst>
            <pc:docMk/>
            <pc:sldMk cId="1796330872" sldId="273"/>
            <ac:picMk id="9" creationId="{9C76B24F-E261-3F08-4700-EC4C102B4900}"/>
          </ac:picMkLst>
        </pc:picChg>
        <pc:picChg chg="add mod">
          <ac:chgData name="Jack Youngblood" userId="4a6b9e171b0b6cb1" providerId="LiveId" clId="{002C1FA6-3414-406D-BE27-B0C0D200C97B}" dt="2023-10-20T18:28:21.626" v="1221" actId="1076"/>
          <ac:picMkLst>
            <pc:docMk/>
            <pc:sldMk cId="1796330872" sldId="273"/>
            <ac:picMk id="11" creationId="{018FF6A0-95C9-99B5-6FED-E9544D716346}"/>
          </ac:picMkLst>
        </pc:picChg>
        <pc:picChg chg="add del">
          <ac:chgData name="Jack Youngblood" userId="4a6b9e171b0b6cb1" providerId="LiveId" clId="{002C1FA6-3414-406D-BE27-B0C0D200C97B}" dt="2023-10-20T18:27:12.965" v="1209" actId="478"/>
          <ac:picMkLst>
            <pc:docMk/>
            <pc:sldMk cId="1796330872" sldId="273"/>
            <ac:picMk id="13" creationId="{4F7918B2-B167-AAB1-9E59-05D6887BDE0E}"/>
          </ac:picMkLst>
        </pc:picChg>
        <pc:picChg chg="add del">
          <ac:chgData name="Jack Youngblood" userId="4a6b9e171b0b6cb1" providerId="LiveId" clId="{002C1FA6-3414-406D-BE27-B0C0D200C97B}" dt="2023-10-20T18:27:21.960" v="1211" actId="478"/>
          <ac:picMkLst>
            <pc:docMk/>
            <pc:sldMk cId="1796330872" sldId="273"/>
            <ac:picMk id="15" creationId="{5B9CB97F-E738-2272-930E-1028E559FE98}"/>
          </ac:picMkLst>
        </pc:picChg>
      </pc:sldChg>
      <pc:sldChg chg="addSp modSp new del mod">
        <pc:chgData name="Jack Youngblood" userId="4a6b9e171b0b6cb1" providerId="LiveId" clId="{002C1FA6-3414-406D-BE27-B0C0D200C97B}" dt="2023-10-20T18:45:35.742" v="1236" actId="2696"/>
        <pc:sldMkLst>
          <pc:docMk/>
          <pc:sldMk cId="3548381501" sldId="274"/>
        </pc:sldMkLst>
        <pc:spChg chg="add mod">
          <ac:chgData name="Jack Youngblood" userId="4a6b9e171b0b6cb1" providerId="LiveId" clId="{002C1FA6-3414-406D-BE27-B0C0D200C97B}" dt="2023-10-20T18:24:01.426" v="1190"/>
          <ac:spMkLst>
            <pc:docMk/>
            <pc:sldMk cId="3548381501" sldId="274"/>
            <ac:spMk id="2" creationId="{3E85A8DA-AE0D-B465-57FF-A0B82FC71397}"/>
          </ac:spMkLst>
        </pc:spChg>
        <pc:spChg chg="add mod">
          <ac:chgData name="Jack Youngblood" userId="4a6b9e171b0b6cb1" providerId="LiveId" clId="{002C1FA6-3414-406D-BE27-B0C0D200C97B}" dt="2023-10-20T18:24:15.574" v="1193" actId="20577"/>
          <ac:spMkLst>
            <pc:docMk/>
            <pc:sldMk cId="3548381501" sldId="274"/>
            <ac:spMk id="3" creationId="{6D91E6E5-F298-745F-CBC9-1979F99D27AD}"/>
          </ac:spMkLst>
        </pc:spChg>
        <pc:picChg chg="add mod">
          <ac:chgData name="Jack Youngblood" userId="4a6b9e171b0b6cb1" providerId="LiveId" clId="{002C1FA6-3414-406D-BE27-B0C0D200C97B}" dt="2023-10-20T18:24:35.521" v="1195" actId="1076"/>
          <ac:picMkLst>
            <pc:docMk/>
            <pc:sldMk cId="3548381501" sldId="274"/>
            <ac:picMk id="5" creationId="{574AA11B-0D03-CBC1-F919-7FA3FEC3432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6451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891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6850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7716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2261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210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4165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2567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804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6207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10/20/2023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819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10/20/2023</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4024739467"/>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4" r:id="rId6"/>
    <p:sldLayoutId id="2147483679" r:id="rId7"/>
    <p:sldLayoutId id="2147483675" r:id="rId8"/>
    <p:sldLayoutId id="2147483676" r:id="rId9"/>
    <p:sldLayoutId id="2147483677" r:id="rId10"/>
    <p:sldLayoutId id="2147483678"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CBA27D-46B5-7C41-0825-E9A3BD541147}"/>
              </a:ext>
            </a:extLst>
          </p:cNvPr>
          <p:cNvPicPr>
            <a:picLocks noChangeAspect="1"/>
          </p:cNvPicPr>
          <p:nvPr/>
        </p:nvPicPr>
        <p:blipFill rotWithShape="1">
          <a:blip r:embed="rId2">
            <a:alphaModFix/>
          </a:blip>
          <a:srcRect t="7371" r="-2" b="8293"/>
          <a:stretch/>
        </p:blipFill>
        <p:spPr>
          <a:xfrm>
            <a:off x="3447" y="1070488"/>
            <a:ext cx="12191980" cy="8927628"/>
          </a:xfrm>
          <a:custGeom>
            <a:avLst/>
            <a:gdLst/>
            <a:ahLst/>
            <a:cxnLst/>
            <a:rect l="l" t="t" r="r" b="b"/>
            <a:pathLst>
              <a:path w="12192000" h="6858000">
                <a:moveTo>
                  <a:pt x="9407223" y="0"/>
                </a:moveTo>
                <a:lnTo>
                  <a:pt x="12192000" y="0"/>
                </a:lnTo>
                <a:lnTo>
                  <a:pt x="12192000" y="6858000"/>
                </a:lnTo>
                <a:lnTo>
                  <a:pt x="0" y="6858000"/>
                </a:lnTo>
                <a:lnTo>
                  <a:pt x="0" y="1644657"/>
                </a:lnTo>
                <a:cubicBezTo>
                  <a:pt x="355" y="1644565"/>
                  <a:pt x="86159" y="1700355"/>
                  <a:pt x="86513" y="1700264"/>
                </a:cubicBezTo>
                <a:cubicBezTo>
                  <a:pt x="161082" y="1670699"/>
                  <a:pt x="142250" y="1761584"/>
                  <a:pt x="363188" y="1718549"/>
                </a:cubicBezTo>
                <a:cubicBezTo>
                  <a:pt x="421311" y="1688016"/>
                  <a:pt x="409500" y="1752160"/>
                  <a:pt x="619737" y="1714179"/>
                </a:cubicBezTo>
                <a:cubicBezTo>
                  <a:pt x="666768" y="1708155"/>
                  <a:pt x="877611" y="1701225"/>
                  <a:pt x="952828" y="1679261"/>
                </a:cubicBezTo>
                <a:cubicBezTo>
                  <a:pt x="1012645" y="1676132"/>
                  <a:pt x="955273" y="1708575"/>
                  <a:pt x="1045737" y="1687476"/>
                </a:cubicBezTo>
                <a:lnTo>
                  <a:pt x="1159604" y="1699834"/>
                </a:lnTo>
                <a:cubicBezTo>
                  <a:pt x="1250039" y="1706770"/>
                  <a:pt x="1336366" y="1693157"/>
                  <a:pt x="1426802" y="1675434"/>
                </a:cubicBezTo>
                <a:lnTo>
                  <a:pt x="1672601" y="1626494"/>
                </a:lnTo>
                <a:lnTo>
                  <a:pt x="1726515" y="1620470"/>
                </a:lnTo>
                <a:cubicBezTo>
                  <a:pt x="1752352" y="1610133"/>
                  <a:pt x="1752400" y="1635211"/>
                  <a:pt x="1817196" y="1618888"/>
                </a:cubicBezTo>
                <a:cubicBezTo>
                  <a:pt x="1866119" y="1579261"/>
                  <a:pt x="1945241" y="1611232"/>
                  <a:pt x="2128677" y="1571603"/>
                </a:cubicBezTo>
                <a:cubicBezTo>
                  <a:pt x="2165963" y="1544881"/>
                  <a:pt x="2230898" y="1577365"/>
                  <a:pt x="2282480" y="1556706"/>
                </a:cubicBezTo>
                <a:lnTo>
                  <a:pt x="2657441" y="1522638"/>
                </a:lnTo>
                <a:cubicBezTo>
                  <a:pt x="2682799" y="1521040"/>
                  <a:pt x="2703275" y="1516516"/>
                  <a:pt x="2742061" y="1515036"/>
                </a:cubicBezTo>
                <a:cubicBezTo>
                  <a:pt x="2778834" y="1489821"/>
                  <a:pt x="2834023" y="1508470"/>
                  <a:pt x="2879519" y="1475354"/>
                </a:cubicBezTo>
                <a:cubicBezTo>
                  <a:pt x="2896464" y="1466144"/>
                  <a:pt x="2950249" y="1455825"/>
                  <a:pt x="2961221" y="1464946"/>
                </a:cubicBezTo>
                <a:cubicBezTo>
                  <a:pt x="2972601" y="1465075"/>
                  <a:pt x="2985381" y="1458422"/>
                  <a:pt x="2991417" y="1469363"/>
                </a:cubicBezTo>
                <a:cubicBezTo>
                  <a:pt x="3001009" y="1482050"/>
                  <a:pt x="3038505" y="1451716"/>
                  <a:pt x="3034154" y="1469902"/>
                </a:cubicBezTo>
                <a:cubicBezTo>
                  <a:pt x="3101520" y="1459869"/>
                  <a:pt x="3285629" y="1443218"/>
                  <a:pt x="3395606" y="1409166"/>
                </a:cubicBezTo>
                <a:lnTo>
                  <a:pt x="3488693" y="1378575"/>
                </a:lnTo>
                <a:cubicBezTo>
                  <a:pt x="3558057" y="1352566"/>
                  <a:pt x="3627420" y="1364218"/>
                  <a:pt x="3696783" y="1357041"/>
                </a:cubicBezTo>
                <a:cubicBezTo>
                  <a:pt x="3730859" y="1359524"/>
                  <a:pt x="3716933" y="1376811"/>
                  <a:pt x="3755304" y="1384129"/>
                </a:cubicBezTo>
                <a:cubicBezTo>
                  <a:pt x="3801815" y="1390879"/>
                  <a:pt x="3934239" y="1393438"/>
                  <a:pt x="3975854" y="1397538"/>
                </a:cubicBezTo>
                <a:cubicBezTo>
                  <a:pt x="3987038" y="1400241"/>
                  <a:pt x="4000495" y="1396575"/>
                  <a:pt x="4004993" y="1408727"/>
                </a:cubicBezTo>
                <a:cubicBezTo>
                  <a:pt x="4012756" y="1423402"/>
                  <a:pt x="4053666" y="1401988"/>
                  <a:pt x="4046985" y="1418926"/>
                </a:cubicBezTo>
                <a:cubicBezTo>
                  <a:pt x="4076004" y="1404281"/>
                  <a:pt x="4096460" y="1435124"/>
                  <a:pt x="4119600" y="1443180"/>
                </a:cubicBezTo>
                <a:lnTo>
                  <a:pt x="4243935" y="1457770"/>
                </a:lnTo>
                <a:cubicBezTo>
                  <a:pt x="4255440" y="1456954"/>
                  <a:pt x="4270838" y="1452628"/>
                  <a:pt x="4284141" y="1453044"/>
                </a:cubicBezTo>
                <a:cubicBezTo>
                  <a:pt x="4383379" y="1416239"/>
                  <a:pt x="4565782" y="1413189"/>
                  <a:pt x="4634032" y="1406427"/>
                </a:cubicBezTo>
                <a:lnTo>
                  <a:pt x="4709534" y="1410966"/>
                </a:lnTo>
                <a:lnTo>
                  <a:pt x="4853333" y="1386556"/>
                </a:lnTo>
                <a:cubicBezTo>
                  <a:pt x="4927053" y="1357674"/>
                  <a:pt x="4955577" y="1387664"/>
                  <a:pt x="5017526" y="1342769"/>
                </a:cubicBezTo>
                <a:cubicBezTo>
                  <a:pt x="5137559" y="1314404"/>
                  <a:pt x="5201983" y="1276623"/>
                  <a:pt x="5377628" y="1257674"/>
                </a:cubicBezTo>
                <a:cubicBezTo>
                  <a:pt x="5434069" y="1251585"/>
                  <a:pt x="5489066" y="1230096"/>
                  <a:pt x="5544786" y="1216307"/>
                </a:cubicBezTo>
                <a:lnTo>
                  <a:pt x="5683952" y="1172101"/>
                </a:lnTo>
                <a:cubicBezTo>
                  <a:pt x="5734912" y="1165017"/>
                  <a:pt x="5821231" y="1173859"/>
                  <a:pt x="5850543" y="1173804"/>
                </a:cubicBezTo>
                <a:lnTo>
                  <a:pt x="5859829" y="1171771"/>
                </a:lnTo>
                <a:lnTo>
                  <a:pt x="5903982" y="1166939"/>
                </a:lnTo>
                <a:cubicBezTo>
                  <a:pt x="5930620" y="1165457"/>
                  <a:pt x="5993266" y="1165013"/>
                  <a:pt x="6019658" y="1162880"/>
                </a:cubicBezTo>
                <a:cubicBezTo>
                  <a:pt x="6031241" y="1147936"/>
                  <a:pt x="6045939" y="1148648"/>
                  <a:pt x="6062332" y="1154140"/>
                </a:cubicBezTo>
                <a:cubicBezTo>
                  <a:pt x="6097952" y="1139761"/>
                  <a:pt x="6137513" y="1143378"/>
                  <a:pt x="6181213" y="1135884"/>
                </a:cubicBezTo>
                <a:cubicBezTo>
                  <a:pt x="6221103" y="1110366"/>
                  <a:pt x="6255382" y="1106463"/>
                  <a:pt x="6302036" y="1098344"/>
                </a:cubicBezTo>
                <a:cubicBezTo>
                  <a:pt x="6385687" y="1076615"/>
                  <a:pt x="6471562" y="1021176"/>
                  <a:pt x="6683117" y="1005514"/>
                </a:cubicBezTo>
                <a:cubicBezTo>
                  <a:pt x="6781911" y="979035"/>
                  <a:pt x="6790825" y="963546"/>
                  <a:pt x="6852738" y="943169"/>
                </a:cubicBezTo>
                <a:cubicBezTo>
                  <a:pt x="6837702" y="919509"/>
                  <a:pt x="6931877" y="892025"/>
                  <a:pt x="6974438" y="871545"/>
                </a:cubicBezTo>
                <a:cubicBezTo>
                  <a:pt x="6992703" y="888092"/>
                  <a:pt x="7064070" y="773210"/>
                  <a:pt x="7096121" y="780007"/>
                </a:cubicBezTo>
                <a:cubicBezTo>
                  <a:pt x="7105663" y="767748"/>
                  <a:pt x="7261698" y="756569"/>
                  <a:pt x="7324189" y="714263"/>
                </a:cubicBezTo>
                <a:cubicBezTo>
                  <a:pt x="7384393" y="694556"/>
                  <a:pt x="7402128" y="682136"/>
                  <a:pt x="7457351" y="661765"/>
                </a:cubicBezTo>
                <a:cubicBezTo>
                  <a:pt x="7496603" y="663858"/>
                  <a:pt x="7642629" y="575213"/>
                  <a:pt x="7685479" y="592038"/>
                </a:cubicBezTo>
                <a:cubicBezTo>
                  <a:pt x="7686931" y="569644"/>
                  <a:pt x="7874521" y="535649"/>
                  <a:pt x="7882339" y="508221"/>
                </a:cubicBezTo>
                <a:cubicBezTo>
                  <a:pt x="7943736" y="485588"/>
                  <a:pt x="7970601" y="491292"/>
                  <a:pt x="8053860" y="456239"/>
                </a:cubicBezTo>
                <a:cubicBezTo>
                  <a:pt x="8137119" y="421186"/>
                  <a:pt x="8331457" y="295844"/>
                  <a:pt x="8381890" y="297908"/>
                </a:cubicBezTo>
                <a:cubicBezTo>
                  <a:pt x="8456828" y="294978"/>
                  <a:pt x="8479249" y="251935"/>
                  <a:pt x="8536731" y="232375"/>
                </a:cubicBezTo>
                <a:cubicBezTo>
                  <a:pt x="8594212" y="212814"/>
                  <a:pt x="8565043" y="193112"/>
                  <a:pt x="8726778" y="180544"/>
                </a:cubicBezTo>
                <a:cubicBezTo>
                  <a:pt x="8768997" y="176132"/>
                  <a:pt x="8888892" y="178791"/>
                  <a:pt x="8939725" y="169551"/>
                </a:cubicBezTo>
                <a:lnTo>
                  <a:pt x="9031769" y="125098"/>
                </a:lnTo>
                <a:cubicBezTo>
                  <a:pt x="9091779" y="103744"/>
                  <a:pt x="9056470" y="144229"/>
                  <a:pt x="9215031" y="81573"/>
                </a:cubicBezTo>
                <a:cubicBezTo>
                  <a:pt x="9230259" y="79960"/>
                  <a:pt x="9332570" y="34397"/>
                  <a:pt x="9351147" y="26829"/>
                </a:cubicBezTo>
                <a:close/>
              </a:path>
            </a:pathLst>
          </a:custGeom>
        </p:spPr>
      </p:pic>
      <p:sp>
        <p:nvSpPr>
          <p:cNvPr id="11" name="Rectangle 10">
            <a:extLst>
              <a:ext uri="{FF2B5EF4-FFF2-40B4-BE49-F238E27FC236}">
                <a16:creationId xmlns:a16="http://schemas.microsoft.com/office/drawing/2014/main" id="{C793428C-8F10-4683-9136-B5C3CF15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224054"/>
          </a:xfrm>
          <a:prstGeom prst="rect">
            <a:avLst/>
          </a:prstGeom>
          <a:gradFill flip="none" rotWithShape="1">
            <a:gsLst>
              <a:gs pos="0">
                <a:srgbClr val="000000">
                  <a:alpha val="43000"/>
                </a:srgbClr>
              </a:gs>
              <a:gs pos="92000">
                <a:srgbClr val="000000">
                  <a:alpha val="0"/>
                </a:srgbClr>
              </a:gs>
              <a:gs pos="37000">
                <a:srgbClr val="000000">
                  <a:alpha val="32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111A7E51-5BB7-4A22-BC7D-1B317734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407236" cy="1730341"/>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586048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0 w 9288370"/>
              <a:gd name="connsiteY62" fmla="*/ 1586048 h 1857909"/>
              <a:gd name="connsiteX0" fmla="*/ 0 w 9288370"/>
              <a:gd name="connsiteY0" fmla="*/ 1586048 h 1709819"/>
              <a:gd name="connsiteX1" fmla="*/ 93535 w 9288370"/>
              <a:gd name="connsiteY1" fmla="*/ 1629820 h 1709819"/>
              <a:gd name="connsiteX2" fmla="*/ 370426 w 9288370"/>
              <a:gd name="connsiteY2" fmla="*/ 1702965 h 1709819"/>
              <a:gd name="connsiteX3" fmla="*/ 766051 w 9288370"/>
              <a:gd name="connsiteY3" fmla="*/ 1569826 h 1709819"/>
              <a:gd name="connsiteX4" fmla="*/ 971617 w 9288370"/>
              <a:gd name="connsiteY4" fmla="*/ 1522494 h 1709819"/>
              <a:gd name="connsiteX5" fmla="*/ 1186668 w 9288370"/>
              <a:gd name="connsiteY5" fmla="*/ 1521861 h 1709819"/>
              <a:gd name="connsiteX6" fmla="*/ 1339078 w 9288370"/>
              <a:gd name="connsiteY6" fmla="*/ 1494730 h 1709819"/>
              <a:gd name="connsiteX7" fmla="*/ 1492452 w 9288370"/>
              <a:gd name="connsiteY7" fmla="*/ 1519061 h 1709819"/>
              <a:gd name="connsiteX8" fmla="*/ 1604999 w 9288370"/>
              <a:gd name="connsiteY8" fmla="*/ 1513599 h 1709819"/>
              <a:gd name="connsiteX9" fmla="*/ 1717911 w 9288370"/>
              <a:gd name="connsiteY9" fmla="*/ 1497764 h 1709819"/>
              <a:gd name="connsiteX10" fmla="*/ 1794234 w 9288370"/>
              <a:gd name="connsiteY10" fmla="*/ 1464331 h 1709819"/>
              <a:gd name="connsiteX11" fmla="*/ 2101780 w 9288370"/>
              <a:gd name="connsiteY11" fmla="*/ 1409907 h 1709819"/>
              <a:gd name="connsiteX12" fmla="*/ 2244830 w 9288370"/>
              <a:gd name="connsiteY12" fmla="*/ 1388540 h 1709819"/>
              <a:gd name="connsiteX13" fmla="*/ 2428648 w 9288370"/>
              <a:gd name="connsiteY13" fmla="*/ 1372736 h 1709819"/>
              <a:gd name="connsiteX14" fmla="*/ 2645882 w 9288370"/>
              <a:gd name="connsiteY14" fmla="*/ 1341971 h 1709819"/>
              <a:gd name="connsiteX15" fmla="*/ 2707413 w 9288370"/>
              <a:gd name="connsiteY15" fmla="*/ 1347156 h 1709819"/>
              <a:gd name="connsiteX16" fmla="*/ 2843134 w 9288370"/>
              <a:gd name="connsiteY16" fmla="*/ 1323561 h 1709819"/>
              <a:gd name="connsiteX17" fmla="*/ 2923804 w 9288370"/>
              <a:gd name="connsiteY17" fmla="*/ 1314224 h 1709819"/>
              <a:gd name="connsiteX18" fmla="*/ 2953618 w 9288370"/>
              <a:gd name="connsiteY18" fmla="*/ 1318186 h 1709819"/>
              <a:gd name="connsiteX19" fmla="*/ 2995816 w 9288370"/>
              <a:gd name="connsiteY19" fmla="*/ 1318670 h 1709819"/>
              <a:gd name="connsiteX20" fmla="*/ 3352700 w 9288370"/>
              <a:gd name="connsiteY20" fmla="*/ 1264183 h 1709819"/>
              <a:gd name="connsiteX21" fmla="*/ 3444611 w 9288370"/>
              <a:gd name="connsiteY21" fmla="*/ 1236739 h 1709819"/>
              <a:gd name="connsiteX22" fmla="*/ 3650072 w 9288370"/>
              <a:gd name="connsiteY22" fmla="*/ 1217421 h 1709819"/>
              <a:gd name="connsiteX23" fmla="*/ 3707853 w 9288370"/>
              <a:gd name="connsiteY23" fmla="*/ 1241722 h 1709819"/>
              <a:gd name="connsiteX24" fmla="*/ 3925616 w 9288370"/>
              <a:gd name="connsiteY24" fmla="*/ 1253751 h 1709819"/>
              <a:gd name="connsiteX25" fmla="*/ 3954387 w 9288370"/>
              <a:gd name="connsiteY25" fmla="*/ 1263789 h 1709819"/>
              <a:gd name="connsiteX26" fmla="*/ 3995849 w 9288370"/>
              <a:gd name="connsiteY26" fmla="*/ 1272939 h 1709819"/>
              <a:gd name="connsiteX27" fmla="*/ 4067546 w 9288370"/>
              <a:gd name="connsiteY27" fmla="*/ 1294697 h 1709819"/>
              <a:gd name="connsiteX28" fmla="*/ 4190310 w 9288370"/>
              <a:gd name="connsiteY28" fmla="*/ 1307786 h 1709819"/>
              <a:gd name="connsiteX29" fmla="*/ 4230008 w 9288370"/>
              <a:gd name="connsiteY29" fmla="*/ 1303546 h 1709819"/>
              <a:gd name="connsiteX30" fmla="*/ 4575478 w 9288370"/>
              <a:gd name="connsiteY30" fmla="*/ 1261726 h 1709819"/>
              <a:gd name="connsiteX31" fmla="*/ 4650026 w 9288370"/>
              <a:gd name="connsiteY31" fmla="*/ 1265798 h 1709819"/>
              <a:gd name="connsiteX32" fmla="*/ 4792008 w 9288370"/>
              <a:gd name="connsiteY32" fmla="*/ 1243899 h 1709819"/>
              <a:gd name="connsiteX33" fmla="*/ 4954126 w 9288370"/>
              <a:gd name="connsiteY33" fmla="*/ 1204617 h 1709819"/>
              <a:gd name="connsiteX34" fmla="*/ 5309678 w 9288370"/>
              <a:gd name="connsiteY34" fmla="*/ 1128278 h 1709819"/>
              <a:gd name="connsiteX35" fmla="*/ 5474724 w 9288370"/>
              <a:gd name="connsiteY35" fmla="*/ 1091167 h 1709819"/>
              <a:gd name="connsiteX36" fmla="*/ 5612132 w 9288370"/>
              <a:gd name="connsiteY36" fmla="*/ 1051509 h 1709819"/>
              <a:gd name="connsiteX37" fmla="*/ 5776618 w 9288370"/>
              <a:gd name="connsiteY37" fmla="*/ 1053037 h 1709819"/>
              <a:gd name="connsiteX38" fmla="*/ 5785786 w 9288370"/>
              <a:gd name="connsiteY38" fmla="*/ 1051213 h 1709819"/>
              <a:gd name="connsiteX39" fmla="*/ 5829381 w 9288370"/>
              <a:gd name="connsiteY39" fmla="*/ 1046878 h 1709819"/>
              <a:gd name="connsiteX40" fmla="*/ 5943596 w 9288370"/>
              <a:gd name="connsiteY40" fmla="*/ 1043237 h 1709819"/>
              <a:gd name="connsiteX41" fmla="*/ 5985730 w 9288370"/>
              <a:gd name="connsiteY41" fmla="*/ 1035396 h 1709819"/>
              <a:gd name="connsiteX42" fmla="*/ 6103109 w 9288370"/>
              <a:gd name="connsiteY42" fmla="*/ 1019019 h 1709819"/>
              <a:gd name="connsiteX43" fmla="*/ 6222406 w 9288370"/>
              <a:gd name="connsiteY43" fmla="*/ 985341 h 1709819"/>
              <a:gd name="connsiteX44" fmla="*/ 6598672 w 9288370"/>
              <a:gd name="connsiteY44" fmla="*/ 902062 h 1709819"/>
              <a:gd name="connsiteX45" fmla="*/ 6766149 w 9288370"/>
              <a:gd name="connsiteY45" fmla="*/ 846132 h 1709819"/>
              <a:gd name="connsiteX46" fmla="*/ 6886312 w 9288370"/>
              <a:gd name="connsiteY46" fmla="*/ 781877 h 1709819"/>
              <a:gd name="connsiteX47" fmla="*/ 7006457 w 9288370"/>
              <a:gd name="connsiteY47" fmla="*/ 699758 h 1709819"/>
              <a:gd name="connsiteX48" fmla="*/ 7231643 w 9288370"/>
              <a:gd name="connsiteY48" fmla="*/ 640778 h 1709819"/>
              <a:gd name="connsiteX49" fmla="*/ 7363123 w 9288370"/>
              <a:gd name="connsiteY49" fmla="*/ 593682 h 1709819"/>
              <a:gd name="connsiteX50" fmla="*/ 7588368 w 9288370"/>
              <a:gd name="connsiteY50" fmla="*/ 531129 h 1709819"/>
              <a:gd name="connsiteX51" fmla="*/ 7782741 w 9288370"/>
              <a:gd name="connsiteY51" fmla="*/ 455936 h 1709819"/>
              <a:gd name="connsiteX52" fmla="*/ 7952094 w 9288370"/>
              <a:gd name="connsiteY52" fmla="*/ 409302 h 1709819"/>
              <a:gd name="connsiteX53" fmla="*/ 8231938 w 9288370"/>
              <a:gd name="connsiteY53" fmla="*/ 259259 h 1709819"/>
              <a:gd name="connsiteX54" fmla="*/ 8428864 w 9288370"/>
              <a:gd name="connsiteY54" fmla="*/ 208471 h 1709819"/>
              <a:gd name="connsiteX55" fmla="*/ 8616510 w 9288370"/>
              <a:gd name="connsiteY55" fmla="*/ 161973 h 1709819"/>
              <a:gd name="connsiteX56" fmla="*/ 8826766 w 9288370"/>
              <a:gd name="connsiteY56" fmla="*/ 152111 h 1709819"/>
              <a:gd name="connsiteX57" fmla="*/ 8917647 w 9288370"/>
              <a:gd name="connsiteY57" fmla="*/ 112232 h 1709819"/>
              <a:gd name="connsiteX58" fmla="*/ 9182272 w 9288370"/>
              <a:gd name="connsiteY58" fmla="*/ 37171 h 1709819"/>
              <a:gd name="connsiteX59" fmla="*/ 9232990 w 9288370"/>
              <a:gd name="connsiteY59" fmla="*/ 24074 h 1709819"/>
              <a:gd name="connsiteX60" fmla="*/ 9288370 w 9288370"/>
              <a:gd name="connsiteY60" fmla="*/ 0 h 1709819"/>
              <a:gd name="connsiteX61" fmla="*/ 0 w 9288370"/>
              <a:gd name="connsiteY61" fmla="*/ 0 h 1709819"/>
              <a:gd name="connsiteX62" fmla="*/ 0 w 9288370"/>
              <a:gd name="connsiteY62" fmla="*/ 1586048 h 1709819"/>
              <a:gd name="connsiteX0" fmla="*/ 0 w 9288370"/>
              <a:gd name="connsiteY0" fmla="*/ 1586048 h 1629820"/>
              <a:gd name="connsiteX1" fmla="*/ 93535 w 9288370"/>
              <a:gd name="connsiteY1" fmla="*/ 1629820 h 1629820"/>
              <a:gd name="connsiteX2" fmla="*/ 374830 w 9288370"/>
              <a:gd name="connsiteY2" fmla="*/ 1574915 h 1629820"/>
              <a:gd name="connsiteX3" fmla="*/ 766051 w 9288370"/>
              <a:gd name="connsiteY3" fmla="*/ 1569826 h 1629820"/>
              <a:gd name="connsiteX4" fmla="*/ 971617 w 9288370"/>
              <a:gd name="connsiteY4" fmla="*/ 1522494 h 1629820"/>
              <a:gd name="connsiteX5" fmla="*/ 1186668 w 9288370"/>
              <a:gd name="connsiteY5" fmla="*/ 1521861 h 1629820"/>
              <a:gd name="connsiteX6" fmla="*/ 1339078 w 9288370"/>
              <a:gd name="connsiteY6" fmla="*/ 1494730 h 1629820"/>
              <a:gd name="connsiteX7" fmla="*/ 1492452 w 9288370"/>
              <a:gd name="connsiteY7" fmla="*/ 1519061 h 1629820"/>
              <a:gd name="connsiteX8" fmla="*/ 1604999 w 9288370"/>
              <a:gd name="connsiteY8" fmla="*/ 1513599 h 1629820"/>
              <a:gd name="connsiteX9" fmla="*/ 1717911 w 9288370"/>
              <a:gd name="connsiteY9" fmla="*/ 1497764 h 1629820"/>
              <a:gd name="connsiteX10" fmla="*/ 1794234 w 9288370"/>
              <a:gd name="connsiteY10" fmla="*/ 1464331 h 1629820"/>
              <a:gd name="connsiteX11" fmla="*/ 2101780 w 9288370"/>
              <a:gd name="connsiteY11" fmla="*/ 1409907 h 1629820"/>
              <a:gd name="connsiteX12" fmla="*/ 2244830 w 9288370"/>
              <a:gd name="connsiteY12" fmla="*/ 1388540 h 1629820"/>
              <a:gd name="connsiteX13" fmla="*/ 2428648 w 9288370"/>
              <a:gd name="connsiteY13" fmla="*/ 1372736 h 1629820"/>
              <a:gd name="connsiteX14" fmla="*/ 2645882 w 9288370"/>
              <a:gd name="connsiteY14" fmla="*/ 1341971 h 1629820"/>
              <a:gd name="connsiteX15" fmla="*/ 2707413 w 9288370"/>
              <a:gd name="connsiteY15" fmla="*/ 1347156 h 1629820"/>
              <a:gd name="connsiteX16" fmla="*/ 2843134 w 9288370"/>
              <a:gd name="connsiteY16" fmla="*/ 1323561 h 1629820"/>
              <a:gd name="connsiteX17" fmla="*/ 2923804 w 9288370"/>
              <a:gd name="connsiteY17" fmla="*/ 1314224 h 1629820"/>
              <a:gd name="connsiteX18" fmla="*/ 2953618 w 9288370"/>
              <a:gd name="connsiteY18" fmla="*/ 1318186 h 1629820"/>
              <a:gd name="connsiteX19" fmla="*/ 2995816 w 9288370"/>
              <a:gd name="connsiteY19" fmla="*/ 1318670 h 1629820"/>
              <a:gd name="connsiteX20" fmla="*/ 3352700 w 9288370"/>
              <a:gd name="connsiteY20" fmla="*/ 1264183 h 1629820"/>
              <a:gd name="connsiteX21" fmla="*/ 3444611 w 9288370"/>
              <a:gd name="connsiteY21" fmla="*/ 1236739 h 1629820"/>
              <a:gd name="connsiteX22" fmla="*/ 3650072 w 9288370"/>
              <a:gd name="connsiteY22" fmla="*/ 1217421 h 1629820"/>
              <a:gd name="connsiteX23" fmla="*/ 3707853 w 9288370"/>
              <a:gd name="connsiteY23" fmla="*/ 1241722 h 1629820"/>
              <a:gd name="connsiteX24" fmla="*/ 3925616 w 9288370"/>
              <a:gd name="connsiteY24" fmla="*/ 1253751 h 1629820"/>
              <a:gd name="connsiteX25" fmla="*/ 3954387 w 9288370"/>
              <a:gd name="connsiteY25" fmla="*/ 1263789 h 1629820"/>
              <a:gd name="connsiteX26" fmla="*/ 3995849 w 9288370"/>
              <a:gd name="connsiteY26" fmla="*/ 1272939 h 1629820"/>
              <a:gd name="connsiteX27" fmla="*/ 4067546 w 9288370"/>
              <a:gd name="connsiteY27" fmla="*/ 1294697 h 1629820"/>
              <a:gd name="connsiteX28" fmla="*/ 4190310 w 9288370"/>
              <a:gd name="connsiteY28" fmla="*/ 1307786 h 1629820"/>
              <a:gd name="connsiteX29" fmla="*/ 4230008 w 9288370"/>
              <a:gd name="connsiteY29" fmla="*/ 1303546 h 1629820"/>
              <a:gd name="connsiteX30" fmla="*/ 4575478 w 9288370"/>
              <a:gd name="connsiteY30" fmla="*/ 1261726 h 1629820"/>
              <a:gd name="connsiteX31" fmla="*/ 4650026 w 9288370"/>
              <a:gd name="connsiteY31" fmla="*/ 1265798 h 1629820"/>
              <a:gd name="connsiteX32" fmla="*/ 4792008 w 9288370"/>
              <a:gd name="connsiteY32" fmla="*/ 1243899 h 1629820"/>
              <a:gd name="connsiteX33" fmla="*/ 4954126 w 9288370"/>
              <a:gd name="connsiteY33" fmla="*/ 1204617 h 1629820"/>
              <a:gd name="connsiteX34" fmla="*/ 5309678 w 9288370"/>
              <a:gd name="connsiteY34" fmla="*/ 1128278 h 1629820"/>
              <a:gd name="connsiteX35" fmla="*/ 5474724 w 9288370"/>
              <a:gd name="connsiteY35" fmla="*/ 1091167 h 1629820"/>
              <a:gd name="connsiteX36" fmla="*/ 5612132 w 9288370"/>
              <a:gd name="connsiteY36" fmla="*/ 1051509 h 1629820"/>
              <a:gd name="connsiteX37" fmla="*/ 5776618 w 9288370"/>
              <a:gd name="connsiteY37" fmla="*/ 1053037 h 1629820"/>
              <a:gd name="connsiteX38" fmla="*/ 5785786 w 9288370"/>
              <a:gd name="connsiteY38" fmla="*/ 1051213 h 1629820"/>
              <a:gd name="connsiteX39" fmla="*/ 5829381 w 9288370"/>
              <a:gd name="connsiteY39" fmla="*/ 1046878 h 1629820"/>
              <a:gd name="connsiteX40" fmla="*/ 5943596 w 9288370"/>
              <a:gd name="connsiteY40" fmla="*/ 1043237 h 1629820"/>
              <a:gd name="connsiteX41" fmla="*/ 5985730 w 9288370"/>
              <a:gd name="connsiteY41" fmla="*/ 1035396 h 1629820"/>
              <a:gd name="connsiteX42" fmla="*/ 6103109 w 9288370"/>
              <a:gd name="connsiteY42" fmla="*/ 1019019 h 1629820"/>
              <a:gd name="connsiteX43" fmla="*/ 6222406 w 9288370"/>
              <a:gd name="connsiteY43" fmla="*/ 985341 h 1629820"/>
              <a:gd name="connsiteX44" fmla="*/ 6598672 w 9288370"/>
              <a:gd name="connsiteY44" fmla="*/ 902062 h 1629820"/>
              <a:gd name="connsiteX45" fmla="*/ 6766149 w 9288370"/>
              <a:gd name="connsiteY45" fmla="*/ 846132 h 1629820"/>
              <a:gd name="connsiteX46" fmla="*/ 6886312 w 9288370"/>
              <a:gd name="connsiteY46" fmla="*/ 781877 h 1629820"/>
              <a:gd name="connsiteX47" fmla="*/ 7006457 w 9288370"/>
              <a:gd name="connsiteY47" fmla="*/ 699758 h 1629820"/>
              <a:gd name="connsiteX48" fmla="*/ 7231643 w 9288370"/>
              <a:gd name="connsiteY48" fmla="*/ 640778 h 1629820"/>
              <a:gd name="connsiteX49" fmla="*/ 7363123 w 9288370"/>
              <a:gd name="connsiteY49" fmla="*/ 593682 h 1629820"/>
              <a:gd name="connsiteX50" fmla="*/ 7588368 w 9288370"/>
              <a:gd name="connsiteY50" fmla="*/ 531129 h 1629820"/>
              <a:gd name="connsiteX51" fmla="*/ 7782741 w 9288370"/>
              <a:gd name="connsiteY51" fmla="*/ 455936 h 1629820"/>
              <a:gd name="connsiteX52" fmla="*/ 7952094 w 9288370"/>
              <a:gd name="connsiteY52" fmla="*/ 409302 h 1629820"/>
              <a:gd name="connsiteX53" fmla="*/ 8231938 w 9288370"/>
              <a:gd name="connsiteY53" fmla="*/ 259259 h 1629820"/>
              <a:gd name="connsiteX54" fmla="*/ 8428864 w 9288370"/>
              <a:gd name="connsiteY54" fmla="*/ 208471 h 1629820"/>
              <a:gd name="connsiteX55" fmla="*/ 8616510 w 9288370"/>
              <a:gd name="connsiteY55" fmla="*/ 161973 h 1629820"/>
              <a:gd name="connsiteX56" fmla="*/ 8826766 w 9288370"/>
              <a:gd name="connsiteY56" fmla="*/ 152111 h 1629820"/>
              <a:gd name="connsiteX57" fmla="*/ 8917647 w 9288370"/>
              <a:gd name="connsiteY57" fmla="*/ 112232 h 1629820"/>
              <a:gd name="connsiteX58" fmla="*/ 9182272 w 9288370"/>
              <a:gd name="connsiteY58" fmla="*/ 37171 h 1629820"/>
              <a:gd name="connsiteX59" fmla="*/ 9232990 w 9288370"/>
              <a:gd name="connsiteY59" fmla="*/ 24074 h 1629820"/>
              <a:gd name="connsiteX60" fmla="*/ 9288370 w 9288370"/>
              <a:gd name="connsiteY60" fmla="*/ 0 h 1629820"/>
              <a:gd name="connsiteX61" fmla="*/ 0 w 9288370"/>
              <a:gd name="connsiteY61" fmla="*/ 0 h 1629820"/>
              <a:gd name="connsiteX62" fmla="*/ 0 w 9288370"/>
              <a:gd name="connsiteY62" fmla="*/ 1586048 h 1629820"/>
              <a:gd name="connsiteX0" fmla="*/ 0 w 9288370"/>
              <a:gd name="connsiteY0" fmla="*/ 1586048 h 1629820"/>
              <a:gd name="connsiteX1" fmla="*/ 93535 w 9288370"/>
              <a:gd name="connsiteY1" fmla="*/ 1629820 h 1629820"/>
              <a:gd name="connsiteX2" fmla="*/ 374830 w 9288370"/>
              <a:gd name="connsiteY2" fmla="*/ 1574915 h 1629820"/>
              <a:gd name="connsiteX3" fmla="*/ 607503 w 9288370"/>
              <a:gd name="connsiteY3" fmla="*/ 1553819 h 1629820"/>
              <a:gd name="connsiteX4" fmla="*/ 971617 w 9288370"/>
              <a:gd name="connsiteY4" fmla="*/ 1522494 h 1629820"/>
              <a:gd name="connsiteX5" fmla="*/ 1186668 w 9288370"/>
              <a:gd name="connsiteY5" fmla="*/ 1521861 h 1629820"/>
              <a:gd name="connsiteX6" fmla="*/ 1339078 w 9288370"/>
              <a:gd name="connsiteY6" fmla="*/ 1494730 h 1629820"/>
              <a:gd name="connsiteX7" fmla="*/ 1492452 w 9288370"/>
              <a:gd name="connsiteY7" fmla="*/ 1519061 h 1629820"/>
              <a:gd name="connsiteX8" fmla="*/ 1604999 w 9288370"/>
              <a:gd name="connsiteY8" fmla="*/ 1513599 h 1629820"/>
              <a:gd name="connsiteX9" fmla="*/ 1717911 w 9288370"/>
              <a:gd name="connsiteY9" fmla="*/ 1497764 h 1629820"/>
              <a:gd name="connsiteX10" fmla="*/ 1794234 w 9288370"/>
              <a:gd name="connsiteY10" fmla="*/ 1464331 h 1629820"/>
              <a:gd name="connsiteX11" fmla="*/ 2101780 w 9288370"/>
              <a:gd name="connsiteY11" fmla="*/ 1409907 h 1629820"/>
              <a:gd name="connsiteX12" fmla="*/ 2244830 w 9288370"/>
              <a:gd name="connsiteY12" fmla="*/ 1388540 h 1629820"/>
              <a:gd name="connsiteX13" fmla="*/ 2428648 w 9288370"/>
              <a:gd name="connsiteY13" fmla="*/ 1372736 h 1629820"/>
              <a:gd name="connsiteX14" fmla="*/ 2645882 w 9288370"/>
              <a:gd name="connsiteY14" fmla="*/ 1341971 h 1629820"/>
              <a:gd name="connsiteX15" fmla="*/ 2707413 w 9288370"/>
              <a:gd name="connsiteY15" fmla="*/ 1347156 h 1629820"/>
              <a:gd name="connsiteX16" fmla="*/ 2843134 w 9288370"/>
              <a:gd name="connsiteY16" fmla="*/ 1323561 h 1629820"/>
              <a:gd name="connsiteX17" fmla="*/ 2923804 w 9288370"/>
              <a:gd name="connsiteY17" fmla="*/ 1314224 h 1629820"/>
              <a:gd name="connsiteX18" fmla="*/ 2953618 w 9288370"/>
              <a:gd name="connsiteY18" fmla="*/ 1318186 h 1629820"/>
              <a:gd name="connsiteX19" fmla="*/ 2995816 w 9288370"/>
              <a:gd name="connsiteY19" fmla="*/ 1318670 h 1629820"/>
              <a:gd name="connsiteX20" fmla="*/ 3352700 w 9288370"/>
              <a:gd name="connsiteY20" fmla="*/ 1264183 h 1629820"/>
              <a:gd name="connsiteX21" fmla="*/ 3444611 w 9288370"/>
              <a:gd name="connsiteY21" fmla="*/ 1236739 h 1629820"/>
              <a:gd name="connsiteX22" fmla="*/ 3650072 w 9288370"/>
              <a:gd name="connsiteY22" fmla="*/ 1217421 h 1629820"/>
              <a:gd name="connsiteX23" fmla="*/ 3707853 w 9288370"/>
              <a:gd name="connsiteY23" fmla="*/ 1241722 h 1629820"/>
              <a:gd name="connsiteX24" fmla="*/ 3925616 w 9288370"/>
              <a:gd name="connsiteY24" fmla="*/ 1253751 h 1629820"/>
              <a:gd name="connsiteX25" fmla="*/ 3954387 w 9288370"/>
              <a:gd name="connsiteY25" fmla="*/ 1263789 h 1629820"/>
              <a:gd name="connsiteX26" fmla="*/ 3995849 w 9288370"/>
              <a:gd name="connsiteY26" fmla="*/ 1272939 h 1629820"/>
              <a:gd name="connsiteX27" fmla="*/ 4067546 w 9288370"/>
              <a:gd name="connsiteY27" fmla="*/ 1294697 h 1629820"/>
              <a:gd name="connsiteX28" fmla="*/ 4190310 w 9288370"/>
              <a:gd name="connsiteY28" fmla="*/ 1307786 h 1629820"/>
              <a:gd name="connsiteX29" fmla="*/ 4230008 w 9288370"/>
              <a:gd name="connsiteY29" fmla="*/ 1303546 h 1629820"/>
              <a:gd name="connsiteX30" fmla="*/ 4575478 w 9288370"/>
              <a:gd name="connsiteY30" fmla="*/ 1261726 h 1629820"/>
              <a:gd name="connsiteX31" fmla="*/ 4650026 w 9288370"/>
              <a:gd name="connsiteY31" fmla="*/ 1265798 h 1629820"/>
              <a:gd name="connsiteX32" fmla="*/ 4792008 w 9288370"/>
              <a:gd name="connsiteY32" fmla="*/ 1243899 h 1629820"/>
              <a:gd name="connsiteX33" fmla="*/ 4954126 w 9288370"/>
              <a:gd name="connsiteY33" fmla="*/ 1204617 h 1629820"/>
              <a:gd name="connsiteX34" fmla="*/ 5309678 w 9288370"/>
              <a:gd name="connsiteY34" fmla="*/ 1128278 h 1629820"/>
              <a:gd name="connsiteX35" fmla="*/ 5474724 w 9288370"/>
              <a:gd name="connsiteY35" fmla="*/ 1091167 h 1629820"/>
              <a:gd name="connsiteX36" fmla="*/ 5612132 w 9288370"/>
              <a:gd name="connsiteY36" fmla="*/ 1051509 h 1629820"/>
              <a:gd name="connsiteX37" fmla="*/ 5776618 w 9288370"/>
              <a:gd name="connsiteY37" fmla="*/ 1053037 h 1629820"/>
              <a:gd name="connsiteX38" fmla="*/ 5785786 w 9288370"/>
              <a:gd name="connsiteY38" fmla="*/ 1051213 h 1629820"/>
              <a:gd name="connsiteX39" fmla="*/ 5829381 w 9288370"/>
              <a:gd name="connsiteY39" fmla="*/ 1046878 h 1629820"/>
              <a:gd name="connsiteX40" fmla="*/ 5943596 w 9288370"/>
              <a:gd name="connsiteY40" fmla="*/ 1043237 h 1629820"/>
              <a:gd name="connsiteX41" fmla="*/ 5985730 w 9288370"/>
              <a:gd name="connsiteY41" fmla="*/ 1035396 h 1629820"/>
              <a:gd name="connsiteX42" fmla="*/ 6103109 w 9288370"/>
              <a:gd name="connsiteY42" fmla="*/ 1019019 h 1629820"/>
              <a:gd name="connsiteX43" fmla="*/ 6222406 w 9288370"/>
              <a:gd name="connsiteY43" fmla="*/ 985341 h 1629820"/>
              <a:gd name="connsiteX44" fmla="*/ 6598672 w 9288370"/>
              <a:gd name="connsiteY44" fmla="*/ 902062 h 1629820"/>
              <a:gd name="connsiteX45" fmla="*/ 6766149 w 9288370"/>
              <a:gd name="connsiteY45" fmla="*/ 846132 h 1629820"/>
              <a:gd name="connsiteX46" fmla="*/ 6886312 w 9288370"/>
              <a:gd name="connsiteY46" fmla="*/ 781877 h 1629820"/>
              <a:gd name="connsiteX47" fmla="*/ 7006457 w 9288370"/>
              <a:gd name="connsiteY47" fmla="*/ 699758 h 1629820"/>
              <a:gd name="connsiteX48" fmla="*/ 7231643 w 9288370"/>
              <a:gd name="connsiteY48" fmla="*/ 640778 h 1629820"/>
              <a:gd name="connsiteX49" fmla="*/ 7363123 w 9288370"/>
              <a:gd name="connsiteY49" fmla="*/ 593682 h 1629820"/>
              <a:gd name="connsiteX50" fmla="*/ 7588368 w 9288370"/>
              <a:gd name="connsiteY50" fmla="*/ 531129 h 1629820"/>
              <a:gd name="connsiteX51" fmla="*/ 7782741 w 9288370"/>
              <a:gd name="connsiteY51" fmla="*/ 455936 h 1629820"/>
              <a:gd name="connsiteX52" fmla="*/ 7952094 w 9288370"/>
              <a:gd name="connsiteY52" fmla="*/ 409302 h 1629820"/>
              <a:gd name="connsiteX53" fmla="*/ 8231938 w 9288370"/>
              <a:gd name="connsiteY53" fmla="*/ 259259 h 1629820"/>
              <a:gd name="connsiteX54" fmla="*/ 8428864 w 9288370"/>
              <a:gd name="connsiteY54" fmla="*/ 208471 h 1629820"/>
              <a:gd name="connsiteX55" fmla="*/ 8616510 w 9288370"/>
              <a:gd name="connsiteY55" fmla="*/ 161973 h 1629820"/>
              <a:gd name="connsiteX56" fmla="*/ 8826766 w 9288370"/>
              <a:gd name="connsiteY56" fmla="*/ 152111 h 1629820"/>
              <a:gd name="connsiteX57" fmla="*/ 8917647 w 9288370"/>
              <a:gd name="connsiteY57" fmla="*/ 112232 h 1629820"/>
              <a:gd name="connsiteX58" fmla="*/ 9182272 w 9288370"/>
              <a:gd name="connsiteY58" fmla="*/ 37171 h 1629820"/>
              <a:gd name="connsiteX59" fmla="*/ 9232990 w 9288370"/>
              <a:gd name="connsiteY59" fmla="*/ 24074 h 1629820"/>
              <a:gd name="connsiteX60" fmla="*/ 9288370 w 9288370"/>
              <a:gd name="connsiteY60" fmla="*/ 0 h 1629820"/>
              <a:gd name="connsiteX61" fmla="*/ 0 w 9288370"/>
              <a:gd name="connsiteY61" fmla="*/ 0 h 1629820"/>
              <a:gd name="connsiteX62" fmla="*/ 0 w 9288370"/>
              <a:gd name="connsiteY62" fmla="*/ 1586048 h 1629820"/>
              <a:gd name="connsiteX0" fmla="*/ 0 w 9288370"/>
              <a:gd name="connsiteY0" fmla="*/ 1586048 h 1629820"/>
              <a:gd name="connsiteX1" fmla="*/ 93535 w 9288370"/>
              <a:gd name="connsiteY1" fmla="*/ 1629820 h 1629820"/>
              <a:gd name="connsiteX2" fmla="*/ 374830 w 9288370"/>
              <a:gd name="connsiteY2" fmla="*/ 1574915 h 1629820"/>
              <a:gd name="connsiteX3" fmla="*/ 607503 w 9288370"/>
              <a:gd name="connsiteY3" fmla="*/ 1553819 h 1629820"/>
              <a:gd name="connsiteX4" fmla="*/ 940788 w 9288370"/>
              <a:gd name="connsiteY4" fmla="*/ 1506488 h 1629820"/>
              <a:gd name="connsiteX5" fmla="*/ 1186668 w 9288370"/>
              <a:gd name="connsiteY5" fmla="*/ 1521861 h 1629820"/>
              <a:gd name="connsiteX6" fmla="*/ 1339078 w 9288370"/>
              <a:gd name="connsiteY6" fmla="*/ 1494730 h 1629820"/>
              <a:gd name="connsiteX7" fmla="*/ 1492452 w 9288370"/>
              <a:gd name="connsiteY7" fmla="*/ 1519061 h 1629820"/>
              <a:gd name="connsiteX8" fmla="*/ 1604999 w 9288370"/>
              <a:gd name="connsiteY8" fmla="*/ 1513599 h 1629820"/>
              <a:gd name="connsiteX9" fmla="*/ 1717911 w 9288370"/>
              <a:gd name="connsiteY9" fmla="*/ 1497764 h 1629820"/>
              <a:gd name="connsiteX10" fmla="*/ 1794234 w 9288370"/>
              <a:gd name="connsiteY10" fmla="*/ 1464331 h 1629820"/>
              <a:gd name="connsiteX11" fmla="*/ 2101780 w 9288370"/>
              <a:gd name="connsiteY11" fmla="*/ 1409907 h 1629820"/>
              <a:gd name="connsiteX12" fmla="*/ 2244830 w 9288370"/>
              <a:gd name="connsiteY12" fmla="*/ 1388540 h 1629820"/>
              <a:gd name="connsiteX13" fmla="*/ 2428648 w 9288370"/>
              <a:gd name="connsiteY13" fmla="*/ 1372736 h 1629820"/>
              <a:gd name="connsiteX14" fmla="*/ 2645882 w 9288370"/>
              <a:gd name="connsiteY14" fmla="*/ 1341971 h 1629820"/>
              <a:gd name="connsiteX15" fmla="*/ 2707413 w 9288370"/>
              <a:gd name="connsiteY15" fmla="*/ 1347156 h 1629820"/>
              <a:gd name="connsiteX16" fmla="*/ 2843134 w 9288370"/>
              <a:gd name="connsiteY16" fmla="*/ 1323561 h 1629820"/>
              <a:gd name="connsiteX17" fmla="*/ 2923804 w 9288370"/>
              <a:gd name="connsiteY17" fmla="*/ 1314224 h 1629820"/>
              <a:gd name="connsiteX18" fmla="*/ 2953618 w 9288370"/>
              <a:gd name="connsiteY18" fmla="*/ 1318186 h 1629820"/>
              <a:gd name="connsiteX19" fmla="*/ 2995816 w 9288370"/>
              <a:gd name="connsiteY19" fmla="*/ 1318670 h 1629820"/>
              <a:gd name="connsiteX20" fmla="*/ 3352700 w 9288370"/>
              <a:gd name="connsiteY20" fmla="*/ 1264183 h 1629820"/>
              <a:gd name="connsiteX21" fmla="*/ 3444611 w 9288370"/>
              <a:gd name="connsiteY21" fmla="*/ 1236739 h 1629820"/>
              <a:gd name="connsiteX22" fmla="*/ 3650072 w 9288370"/>
              <a:gd name="connsiteY22" fmla="*/ 1217421 h 1629820"/>
              <a:gd name="connsiteX23" fmla="*/ 3707853 w 9288370"/>
              <a:gd name="connsiteY23" fmla="*/ 1241722 h 1629820"/>
              <a:gd name="connsiteX24" fmla="*/ 3925616 w 9288370"/>
              <a:gd name="connsiteY24" fmla="*/ 1253751 h 1629820"/>
              <a:gd name="connsiteX25" fmla="*/ 3954387 w 9288370"/>
              <a:gd name="connsiteY25" fmla="*/ 1263789 h 1629820"/>
              <a:gd name="connsiteX26" fmla="*/ 3995849 w 9288370"/>
              <a:gd name="connsiteY26" fmla="*/ 1272939 h 1629820"/>
              <a:gd name="connsiteX27" fmla="*/ 4067546 w 9288370"/>
              <a:gd name="connsiteY27" fmla="*/ 1294697 h 1629820"/>
              <a:gd name="connsiteX28" fmla="*/ 4190310 w 9288370"/>
              <a:gd name="connsiteY28" fmla="*/ 1307786 h 1629820"/>
              <a:gd name="connsiteX29" fmla="*/ 4230008 w 9288370"/>
              <a:gd name="connsiteY29" fmla="*/ 1303546 h 1629820"/>
              <a:gd name="connsiteX30" fmla="*/ 4575478 w 9288370"/>
              <a:gd name="connsiteY30" fmla="*/ 1261726 h 1629820"/>
              <a:gd name="connsiteX31" fmla="*/ 4650026 w 9288370"/>
              <a:gd name="connsiteY31" fmla="*/ 1265798 h 1629820"/>
              <a:gd name="connsiteX32" fmla="*/ 4792008 w 9288370"/>
              <a:gd name="connsiteY32" fmla="*/ 1243899 h 1629820"/>
              <a:gd name="connsiteX33" fmla="*/ 4954126 w 9288370"/>
              <a:gd name="connsiteY33" fmla="*/ 1204617 h 1629820"/>
              <a:gd name="connsiteX34" fmla="*/ 5309678 w 9288370"/>
              <a:gd name="connsiteY34" fmla="*/ 1128278 h 1629820"/>
              <a:gd name="connsiteX35" fmla="*/ 5474724 w 9288370"/>
              <a:gd name="connsiteY35" fmla="*/ 1091167 h 1629820"/>
              <a:gd name="connsiteX36" fmla="*/ 5612132 w 9288370"/>
              <a:gd name="connsiteY36" fmla="*/ 1051509 h 1629820"/>
              <a:gd name="connsiteX37" fmla="*/ 5776618 w 9288370"/>
              <a:gd name="connsiteY37" fmla="*/ 1053037 h 1629820"/>
              <a:gd name="connsiteX38" fmla="*/ 5785786 w 9288370"/>
              <a:gd name="connsiteY38" fmla="*/ 1051213 h 1629820"/>
              <a:gd name="connsiteX39" fmla="*/ 5829381 w 9288370"/>
              <a:gd name="connsiteY39" fmla="*/ 1046878 h 1629820"/>
              <a:gd name="connsiteX40" fmla="*/ 5943596 w 9288370"/>
              <a:gd name="connsiteY40" fmla="*/ 1043237 h 1629820"/>
              <a:gd name="connsiteX41" fmla="*/ 5985730 w 9288370"/>
              <a:gd name="connsiteY41" fmla="*/ 1035396 h 1629820"/>
              <a:gd name="connsiteX42" fmla="*/ 6103109 w 9288370"/>
              <a:gd name="connsiteY42" fmla="*/ 1019019 h 1629820"/>
              <a:gd name="connsiteX43" fmla="*/ 6222406 w 9288370"/>
              <a:gd name="connsiteY43" fmla="*/ 985341 h 1629820"/>
              <a:gd name="connsiteX44" fmla="*/ 6598672 w 9288370"/>
              <a:gd name="connsiteY44" fmla="*/ 902062 h 1629820"/>
              <a:gd name="connsiteX45" fmla="*/ 6766149 w 9288370"/>
              <a:gd name="connsiteY45" fmla="*/ 846132 h 1629820"/>
              <a:gd name="connsiteX46" fmla="*/ 6886312 w 9288370"/>
              <a:gd name="connsiteY46" fmla="*/ 781877 h 1629820"/>
              <a:gd name="connsiteX47" fmla="*/ 7006457 w 9288370"/>
              <a:gd name="connsiteY47" fmla="*/ 699758 h 1629820"/>
              <a:gd name="connsiteX48" fmla="*/ 7231643 w 9288370"/>
              <a:gd name="connsiteY48" fmla="*/ 640778 h 1629820"/>
              <a:gd name="connsiteX49" fmla="*/ 7363123 w 9288370"/>
              <a:gd name="connsiteY49" fmla="*/ 593682 h 1629820"/>
              <a:gd name="connsiteX50" fmla="*/ 7588368 w 9288370"/>
              <a:gd name="connsiteY50" fmla="*/ 531129 h 1629820"/>
              <a:gd name="connsiteX51" fmla="*/ 7782741 w 9288370"/>
              <a:gd name="connsiteY51" fmla="*/ 455936 h 1629820"/>
              <a:gd name="connsiteX52" fmla="*/ 7952094 w 9288370"/>
              <a:gd name="connsiteY52" fmla="*/ 409302 h 1629820"/>
              <a:gd name="connsiteX53" fmla="*/ 8231938 w 9288370"/>
              <a:gd name="connsiteY53" fmla="*/ 259259 h 1629820"/>
              <a:gd name="connsiteX54" fmla="*/ 8428864 w 9288370"/>
              <a:gd name="connsiteY54" fmla="*/ 208471 h 1629820"/>
              <a:gd name="connsiteX55" fmla="*/ 8616510 w 9288370"/>
              <a:gd name="connsiteY55" fmla="*/ 161973 h 1629820"/>
              <a:gd name="connsiteX56" fmla="*/ 8826766 w 9288370"/>
              <a:gd name="connsiteY56" fmla="*/ 152111 h 1629820"/>
              <a:gd name="connsiteX57" fmla="*/ 8917647 w 9288370"/>
              <a:gd name="connsiteY57" fmla="*/ 112232 h 1629820"/>
              <a:gd name="connsiteX58" fmla="*/ 9182272 w 9288370"/>
              <a:gd name="connsiteY58" fmla="*/ 37171 h 1629820"/>
              <a:gd name="connsiteX59" fmla="*/ 9232990 w 9288370"/>
              <a:gd name="connsiteY59" fmla="*/ 24074 h 1629820"/>
              <a:gd name="connsiteX60" fmla="*/ 9288370 w 9288370"/>
              <a:gd name="connsiteY60" fmla="*/ 0 h 1629820"/>
              <a:gd name="connsiteX61" fmla="*/ 0 w 9288370"/>
              <a:gd name="connsiteY61" fmla="*/ 0 h 1629820"/>
              <a:gd name="connsiteX62" fmla="*/ 0 w 9288370"/>
              <a:gd name="connsiteY62" fmla="*/ 1586048 h 1629820"/>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92452 w 9288370"/>
              <a:gd name="connsiteY7" fmla="*/ 1519061 h 1613814"/>
              <a:gd name="connsiteX8" fmla="*/ 1604999 w 9288370"/>
              <a:gd name="connsiteY8" fmla="*/ 1513599 h 1613814"/>
              <a:gd name="connsiteX9" fmla="*/ 1717911 w 9288370"/>
              <a:gd name="connsiteY9" fmla="*/ 1497764 h 1613814"/>
              <a:gd name="connsiteX10" fmla="*/ 1794234 w 9288370"/>
              <a:gd name="connsiteY10" fmla="*/ 1464331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92452 w 9288370"/>
              <a:gd name="connsiteY7" fmla="*/ 1519061 h 1613814"/>
              <a:gd name="connsiteX8" fmla="*/ 1534533 w 9288370"/>
              <a:gd name="connsiteY8" fmla="*/ 1493590 h 1613814"/>
              <a:gd name="connsiteX9" fmla="*/ 1717911 w 9288370"/>
              <a:gd name="connsiteY9" fmla="*/ 1497764 h 1613814"/>
              <a:gd name="connsiteX10" fmla="*/ 1794234 w 9288370"/>
              <a:gd name="connsiteY10" fmla="*/ 1464331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534533 w 9288370"/>
              <a:gd name="connsiteY8" fmla="*/ 1493590 h 1613814"/>
              <a:gd name="connsiteX9" fmla="*/ 1717911 w 9288370"/>
              <a:gd name="connsiteY9" fmla="*/ 1497764 h 1613814"/>
              <a:gd name="connsiteX10" fmla="*/ 1794234 w 9288370"/>
              <a:gd name="connsiteY10" fmla="*/ 1464331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17911 w 9288370"/>
              <a:gd name="connsiteY9" fmla="*/ 1497764 h 1613814"/>
              <a:gd name="connsiteX10" fmla="*/ 1794234 w 9288370"/>
              <a:gd name="connsiteY10" fmla="*/ 1464331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64331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07503 w 9288370"/>
              <a:gd name="connsiteY3" fmla="*/ 1553819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182272 w 9288370"/>
              <a:gd name="connsiteY58" fmla="*/ 37171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31938 w 9288370"/>
              <a:gd name="connsiteY53" fmla="*/ 259259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428648 w 9288370"/>
              <a:gd name="connsiteY13" fmla="*/ 1372736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44830 w 9288370"/>
              <a:gd name="connsiteY12" fmla="*/ 1388540 h 1613814"/>
              <a:gd name="connsiteX13" fmla="*/ 2336160 w 9288370"/>
              <a:gd name="connsiteY13" fmla="*/ 1408750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45882 w 9288370"/>
              <a:gd name="connsiteY14" fmla="*/ 1341971 h 1613814"/>
              <a:gd name="connsiteX15" fmla="*/ 2707413 w 9288370"/>
              <a:gd name="connsiteY15" fmla="*/ 1347156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186668 w 9288370"/>
              <a:gd name="connsiteY5" fmla="*/ 1521861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45882 w 9288370"/>
              <a:gd name="connsiteY14" fmla="*/ 1341971 h 1613814"/>
              <a:gd name="connsiteX15" fmla="*/ 2707413 w 9288370"/>
              <a:gd name="connsiteY15" fmla="*/ 1359160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339078 w 9288370"/>
              <a:gd name="connsiteY6" fmla="*/ 1494730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45882 w 9288370"/>
              <a:gd name="connsiteY14" fmla="*/ 1341971 h 1613814"/>
              <a:gd name="connsiteX15" fmla="*/ 2707413 w 9288370"/>
              <a:gd name="connsiteY15" fmla="*/ 1359160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0893 w 9288370"/>
              <a:gd name="connsiteY6" fmla="*/ 1550752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45882 w 9288370"/>
              <a:gd name="connsiteY14" fmla="*/ 1341971 h 1613814"/>
              <a:gd name="connsiteX15" fmla="*/ 2707413 w 9288370"/>
              <a:gd name="connsiteY15" fmla="*/ 1359160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0893 w 9288370"/>
              <a:gd name="connsiteY6" fmla="*/ 1550752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36160 w 9288370"/>
              <a:gd name="connsiteY13" fmla="*/ 1408750 h 1613814"/>
              <a:gd name="connsiteX14" fmla="*/ 2623862 w 9288370"/>
              <a:gd name="connsiteY14" fmla="*/ 1365980 h 1613814"/>
              <a:gd name="connsiteX15" fmla="*/ 2707413 w 9288370"/>
              <a:gd name="connsiteY15" fmla="*/ 1359160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0893 w 9288370"/>
              <a:gd name="connsiteY6" fmla="*/ 1550752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366989 w 9288370"/>
              <a:gd name="connsiteY13" fmla="*/ 1420754 h 1613814"/>
              <a:gd name="connsiteX14" fmla="*/ 2623862 w 9288370"/>
              <a:gd name="connsiteY14" fmla="*/ 1365980 h 1613814"/>
              <a:gd name="connsiteX15" fmla="*/ 2707413 w 9288370"/>
              <a:gd name="connsiteY15" fmla="*/ 1359160 h 1613814"/>
              <a:gd name="connsiteX16" fmla="*/ 2843134 w 9288370"/>
              <a:gd name="connsiteY16" fmla="*/ 1323561 h 1613814"/>
              <a:gd name="connsiteX17" fmla="*/ 2923804 w 9288370"/>
              <a:gd name="connsiteY17" fmla="*/ 1314224 h 1613814"/>
              <a:gd name="connsiteX18" fmla="*/ 2953618 w 9288370"/>
              <a:gd name="connsiteY18" fmla="*/ 1318186 h 1613814"/>
              <a:gd name="connsiteX19" fmla="*/ 2995816 w 9288370"/>
              <a:gd name="connsiteY19" fmla="*/ 1318670 h 1613814"/>
              <a:gd name="connsiteX20" fmla="*/ 3352700 w 9288370"/>
              <a:gd name="connsiteY20" fmla="*/ 1264183 h 1613814"/>
              <a:gd name="connsiteX21" fmla="*/ 3444611 w 9288370"/>
              <a:gd name="connsiteY21" fmla="*/ 1236739 h 1613814"/>
              <a:gd name="connsiteX22" fmla="*/ 3650072 w 9288370"/>
              <a:gd name="connsiteY22" fmla="*/ 1217421 h 1613814"/>
              <a:gd name="connsiteX23" fmla="*/ 3707853 w 9288370"/>
              <a:gd name="connsiteY23" fmla="*/ 1241722 h 1613814"/>
              <a:gd name="connsiteX24" fmla="*/ 3925616 w 9288370"/>
              <a:gd name="connsiteY24" fmla="*/ 1253751 h 1613814"/>
              <a:gd name="connsiteX25" fmla="*/ 3954387 w 9288370"/>
              <a:gd name="connsiteY25" fmla="*/ 1263789 h 1613814"/>
              <a:gd name="connsiteX26" fmla="*/ 3995849 w 9288370"/>
              <a:gd name="connsiteY26" fmla="*/ 1272939 h 1613814"/>
              <a:gd name="connsiteX27" fmla="*/ 4067546 w 9288370"/>
              <a:gd name="connsiteY27" fmla="*/ 1294697 h 1613814"/>
              <a:gd name="connsiteX28" fmla="*/ 4190310 w 9288370"/>
              <a:gd name="connsiteY28" fmla="*/ 1307786 h 1613814"/>
              <a:gd name="connsiteX29" fmla="*/ 4230008 w 9288370"/>
              <a:gd name="connsiteY29" fmla="*/ 1303546 h 1613814"/>
              <a:gd name="connsiteX30" fmla="*/ 4575478 w 9288370"/>
              <a:gd name="connsiteY30" fmla="*/ 1261726 h 1613814"/>
              <a:gd name="connsiteX31" fmla="*/ 4650026 w 9288370"/>
              <a:gd name="connsiteY31" fmla="*/ 1265798 h 1613814"/>
              <a:gd name="connsiteX32" fmla="*/ 4792008 w 9288370"/>
              <a:gd name="connsiteY32" fmla="*/ 1243899 h 1613814"/>
              <a:gd name="connsiteX33" fmla="*/ 4954126 w 9288370"/>
              <a:gd name="connsiteY33" fmla="*/ 1204617 h 1613814"/>
              <a:gd name="connsiteX34" fmla="*/ 5309678 w 9288370"/>
              <a:gd name="connsiteY34" fmla="*/ 1128278 h 1613814"/>
              <a:gd name="connsiteX35" fmla="*/ 5474724 w 9288370"/>
              <a:gd name="connsiteY35" fmla="*/ 1091167 h 1613814"/>
              <a:gd name="connsiteX36" fmla="*/ 5612132 w 9288370"/>
              <a:gd name="connsiteY36" fmla="*/ 1051509 h 1613814"/>
              <a:gd name="connsiteX37" fmla="*/ 5776618 w 9288370"/>
              <a:gd name="connsiteY37" fmla="*/ 1053037 h 1613814"/>
              <a:gd name="connsiteX38" fmla="*/ 5785786 w 9288370"/>
              <a:gd name="connsiteY38" fmla="*/ 1051213 h 1613814"/>
              <a:gd name="connsiteX39" fmla="*/ 5829381 w 9288370"/>
              <a:gd name="connsiteY39" fmla="*/ 1046878 h 1613814"/>
              <a:gd name="connsiteX40" fmla="*/ 5943596 w 9288370"/>
              <a:gd name="connsiteY40" fmla="*/ 1043237 h 1613814"/>
              <a:gd name="connsiteX41" fmla="*/ 5985730 w 9288370"/>
              <a:gd name="connsiteY41" fmla="*/ 1035396 h 1613814"/>
              <a:gd name="connsiteX42" fmla="*/ 6103109 w 9288370"/>
              <a:gd name="connsiteY42" fmla="*/ 1019019 h 1613814"/>
              <a:gd name="connsiteX43" fmla="*/ 6222406 w 9288370"/>
              <a:gd name="connsiteY43" fmla="*/ 985341 h 1613814"/>
              <a:gd name="connsiteX44" fmla="*/ 6598672 w 9288370"/>
              <a:gd name="connsiteY44" fmla="*/ 902062 h 1613814"/>
              <a:gd name="connsiteX45" fmla="*/ 6766149 w 9288370"/>
              <a:gd name="connsiteY45" fmla="*/ 846132 h 1613814"/>
              <a:gd name="connsiteX46" fmla="*/ 6886312 w 9288370"/>
              <a:gd name="connsiteY46" fmla="*/ 781877 h 1613814"/>
              <a:gd name="connsiteX47" fmla="*/ 7006457 w 9288370"/>
              <a:gd name="connsiteY47" fmla="*/ 699758 h 1613814"/>
              <a:gd name="connsiteX48" fmla="*/ 7231643 w 9288370"/>
              <a:gd name="connsiteY48" fmla="*/ 640778 h 1613814"/>
              <a:gd name="connsiteX49" fmla="*/ 7363123 w 9288370"/>
              <a:gd name="connsiteY49" fmla="*/ 593682 h 1613814"/>
              <a:gd name="connsiteX50" fmla="*/ 7588368 w 9288370"/>
              <a:gd name="connsiteY50" fmla="*/ 531129 h 1613814"/>
              <a:gd name="connsiteX51" fmla="*/ 7782741 w 9288370"/>
              <a:gd name="connsiteY51" fmla="*/ 455936 h 1613814"/>
              <a:gd name="connsiteX52" fmla="*/ 7952094 w 9288370"/>
              <a:gd name="connsiteY52" fmla="*/ 409302 h 1613814"/>
              <a:gd name="connsiteX53" fmla="*/ 8275980 w 9288370"/>
              <a:gd name="connsiteY53" fmla="*/ 267262 h 1613814"/>
              <a:gd name="connsiteX54" fmla="*/ 8428864 w 9288370"/>
              <a:gd name="connsiteY54" fmla="*/ 208471 h 1613814"/>
              <a:gd name="connsiteX55" fmla="*/ 8616510 w 9288370"/>
              <a:gd name="connsiteY55" fmla="*/ 161973 h 1613814"/>
              <a:gd name="connsiteX56" fmla="*/ 8826766 w 9288370"/>
              <a:gd name="connsiteY56" fmla="*/ 152111 h 1613814"/>
              <a:gd name="connsiteX57" fmla="*/ 8917647 w 9288370"/>
              <a:gd name="connsiteY57" fmla="*/ 112232 h 1613814"/>
              <a:gd name="connsiteX58" fmla="*/ 9098594 w 9288370"/>
              <a:gd name="connsiteY58" fmla="*/ 73185 h 1613814"/>
              <a:gd name="connsiteX59" fmla="*/ 9232990 w 9288370"/>
              <a:gd name="connsiteY59" fmla="*/ 24074 h 1613814"/>
              <a:gd name="connsiteX60" fmla="*/ 9288370 w 9288370"/>
              <a:gd name="connsiteY60" fmla="*/ 0 h 1613814"/>
              <a:gd name="connsiteX61" fmla="*/ 0 w 9288370"/>
              <a:gd name="connsiteY61" fmla="*/ 0 h 1613814"/>
              <a:gd name="connsiteX62" fmla="*/ 0 w 9288370"/>
              <a:gd name="connsiteY62"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0893 w 9288370"/>
              <a:gd name="connsiteY6" fmla="*/ 1550752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623862 w 9288370"/>
              <a:gd name="connsiteY13" fmla="*/ 1365980 h 1613814"/>
              <a:gd name="connsiteX14" fmla="*/ 2707413 w 9288370"/>
              <a:gd name="connsiteY14" fmla="*/ 1359160 h 1613814"/>
              <a:gd name="connsiteX15" fmla="*/ 2843134 w 9288370"/>
              <a:gd name="connsiteY15" fmla="*/ 1323561 h 1613814"/>
              <a:gd name="connsiteX16" fmla="*/ 2923804 w 9288370"/>
              <a:gd name="connsiteY16" fmla="*/ 1314224 h 1613814"/>
              <a:gd name="connsiteX17" fmla="*/ 2953618 w 9288370"/>
              <a:gd name="connsiteY17" fmla="*/ 1318186 h 1613814"/>
              <a:gd name="connsiteX18" fmla="*/ 2995816 w 9288370"/>
              <a:gd name="connsiteY18" fmla="*/ 1318670 h 1613814"/>
              <a:gd name="connsiteX19" fmla="*/ 3352700 w 9288370"/>
              <a:gd name="connsiteY19" fmla="*/ 1264183 h 1613814"/>
              <a:gd name="connsiteX20" fmla="*/ 3444611 w 9288370"/>
              <a:gd name="connsiteY20" fmla="*/ 1236739 h 1613814"/>
              <a:gd name="connsiteX21" fmla="*/ 3650072 w 9288370"/>
              <a:gd name="connsiteY21" fmla="*/ 1217421 h 1613814"/>
              <a:gd name="connsiteX22" fmla="*/ 3707853 w 9288370"/>
              <a:gd name="connsiteY22" fmla="*/ 1241722 h 1613814"/>
              <a:gd name="connsiteX23" fmla="*/ 3925616 w 9288370"/>
              <a:gd name="connsiteY23" fmla="*/ 1253751 h 1613814"/>
              <a:gd name="connsiteX24" fmla="*/ 3954387 w 9288370"/>
              <a:gd name="connsiteY24" fmla="*/ 1263789 h 1613814"/>
              <a:gd name="connsiteX25" fmla="*/ 3995849 w 9288370"/>
              <a:gd name="connsiteY25" fmla="*/ 1272939 h 1613814"/>
              <a:gd name="connsiteX26" fmla="*/ 4067546 w 9288370"/>
              <a:gd name="connsiteY26" fmla="*/ 1294697 h 1613814"/>
              <a:gd name="connsiteX27" fmla="*/ 4190310 w 9288370"/>
              <a:gd name="connsiteY27" fmla="*/ 1307786 h 1613814"/>
              <a:gd name="connsiteX28" fmla="*/ 4230008 w 9288370"/>
              <a:gd name="connsiteY28" fmla="*/ 1303546 h 1613814"/>
              <a:gd name="connsiteX29" fmla="*/ 4575478 w 9288370"/>
              <a:gd name="connsiteY29" fmla="*/ 1261726 h 1613814"/>
              <a:gd name="connsiteX30" fmla="*/ 4650026 w 9288370"/>
              <a:gd name="connsiteY30" fmla="*/ 1265798 h 1613814"/>
              <a:gd name="connsiteX31" fmla="*/ 4792008 w 9288370"/>
              <a:gd name="connsiteY31" fmla="*/ 1243899 h 1613814"/>
              <a:gd name="connsiteX32" fmla="*/ 4954126 w 9288370"/>
              <a:gd name="connsiteY32" fmla="*/ 1204617 h 1613814"/>
              <a:gd name="connsiteX33" fmla="*/ 5309678 w 9288370"/>
              <a:gd name="connsiteY33" fmla="*/ 1128278 h 1613814"/>
              <a:gd name="connsiteX34" fmla="*/ 5474724 w 9288370"/>
              <a:gd name="connsiteY34" fmla="*/ 1091167 h 1613814"/>
              <a:gd name="connsiteX35" fmla="*/ 5612132 w 9288370"/>
              <a:gd name="connsiteY35" fmla="*/ 1051509 h 1613814"/>
              <a:gd name="connsiteX36" fmla="*/ 5776618 w 9288370"/>
              <a:gd name="connsiteY36" fmla="*/ 1053037 h 1613814"/>
              <a:gd name="connsiteX37" fmla="*/ 5785786 w 9288370"/>
              <a:gd name="connsiteY37" fmla="*/ 1051213 h 1613814"/>
              <a:gd name="connsiteX38" fmla="*/ 5829381 w 9288370"/>
              <a:gd name="connsiteY38" fmla="*/ 1046878 h 1613814"/>
              <a:gd name="connsiteX39" fmla="*/ 5943596 w 9288370"/>
              <a:gd name="connsiteY39" fmla="*/ 1043237 h 1613814"/>
              <a:gd name="connsiteX40" fmla="*/ 5985730 w 9288370"/>
              <a:gd name="connsiteY40" fmla="*/ 1035396 h 1613814"/>
              <a:gd name="connsiteX41" fmla="*/ 6103109 w 9288370"/>
              <a:gd name="connsiteY41" fmla="*/ 1019019 h 1613814"/>
              <a:gd name="connsiteX42" fmla="*/ 6222406 w 9288370"/>
              <a:gd name="connsiteY42" fmla="*/ 985341 h 1613814"/>
              <a:gd name="connsiteX43" fmla="*/ 6598672 w 9288370"/>
              <a:gd name="connsiteY43" fmla="*/ 902062 h 1613814"/>
              <a:gd name="connsiteX44" fmla="*/ 6766149 w 9288370"/>
              <a:gd name="connsiteY44" fmla="*/ 846132 h 1613814"/>
              <a:gd name="connsiteX45" fmla="*/ 6886312 w 9288370"/>
              <a:gd name="connsiteY45" fmla="*/ 781877 h 1613814"/>
              <a:gd name="connsiteX46" fmla="*/ 7006457 w 9288370"/>
              <a:gd name="connsiteY46" fmla="*/ 699758 h 1613814"/>
              <a:gd name="connsiteX47" fmla="*/ 7231643 w 9288370"/>
              <a:gd name="connsiteY47" fmla="*/ 640778 h 1613814"/>
              <a:gd name="connsiteX48" fmla="*/ 7363123 w 9288370"/>
              <a:gd name="connsiteY48" fmla="*/ 593682 h 1613814"/>
              <a:gd name="connsiteX49" fmla="*/ 7588368 w 9288370"/>
              <a:gd name="connsiteY49" fmla="*/ 531129 h 1613814"/>
              <a:gd name="connsiteX50" fmla="*/ 7782741 w 9288370"/>
              <a:gd name="connsiteY50" fmla="*/ 455936 h 1613814"/>
              <a:gd name="connsiteX51" fmla="*/ 7952094 w 9288370"/>
              <a:gd name="connsiteY51" fmla="*/ 409302 h 1613814"/>
              <a:gd name="connsiteX52" fmla="*/ 8275980 w 9288370"/>
              <a:gd name="connsiteY52" fmla="*/ 267262 h 1613814"/>
              <a:gd name="connsiteX53" fmla="*/ 8428864 w 9288370"/>
              <a:gd name="connsiteY53" fmla="*/ 208471 h 1613814"/>
              <a:gd name="connsiteX54" fmla="*/ 8616510 w 9288370"/>
              <a:gd name="connsiteY54" fmla="*/ 161973 h 1613814"/>
              <a:gd name="connsiteX55" fmla="*/ 8826766 w 9288370"/>
              <a:gd name="connsiteY55" fmla="*/ 152111 h 1613814"/>
              <a:gd name="connsiteX56" fmla="*/ 8917647 w 9288370"/>
              <a:gd name="connsiteY56" fmla="*/ 112232 h 1613814"/>
              <a:gd name="connsiteX57" fmla="*/ 9098594 w 9288370"/>
              <a:gd name="connsiteY57" fmla="*/ 73185 h 1613814"/>
              <a:gd name="connsiteX58" fmla="*/ 9232990 w 9288370"/>
              <a:gd name="connsiteY58" fmla="*/ 24074 h 1613814"/>
              <a:gd name="connsiteX59" fmla="*/ 9288370 w 9288370"/>
              <a:gd name="connsiteY59" fmla="*/ 0 h 1613814"/>
              <a:gd name="connsiteX60" fmla="*/ 0 w 9288370"/>
              <a:gd name="connsiteY60" fmla="*/ 0 h 1613814"/>
              <a:gd name="connsiteX61" fmla="*/ 0 w 9288370"/>
              <a:gd name="connsiteY61"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0893 w 9288370"/>
              <a:gd name="connsiteY6" fmla="*/ 1550752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623862 w 9288370"/>
              <a:gd name="connsiteY13" fmla="*/ 1365980 h 1613814"/>
              <a:gd name="connsiteX14" fmla="*/ 2707413 w 9288370"/>
              <a:gd name="connsiteY14" fmla="*/ 1359160 h 1613814"/>
              <a:gd name="connsiteX15" fmla="*/ 2843134 w 9288370"/>
              <a:gd name="connsiteY15" fmla="*/ 1323561 h 1613814"/>
              <a:gd name="connsiteX16" fmla="*/ 2923804 w 9288370"/>
              <a:gd name="connsiteY16" fmla="*/ 1314224 h 1613814"/>
              <a:gd name="connsiteX17" fmla="*/ 2953618 w 9288370"/>
              <a:gd name="connsiteY17" fmla="*/ 1318186 h 1613814"/>
              <a:gd name="connsiteX18" fmla="*/ 2995816 w 9288370"/>
              <a:gd name="connsiteY18" fmla="*/ 1318670 h 1613814"/>
              <a:gd name="connsiteX19" fmla="*/ 3352700 w 9288370"/>
              <a:gd name="connsiteY19" fmla="*/ 1264183 h 1613814"/>
              <a:gd name="connsiteX20" fmla="*/ 3444611 w 9288370"/>
              <a:gd name="connsiteY20" fmla="*/ 1236739 h 1613814"/>
              <a:gd name="connsiteX21" fmla="*/ 3650072 w 9288370"/>
              <a:gd name="connsiteY21" fmla="*/ 1217421 h 1613814"/>
              <a:gd name="connsiteX22" fmla="*/ 3707853 w 9288370"/>
              <a:gd name="connsiteY22" fmla="*/ 1241722 h 1613814"/>
              <a:gd name="connsiteX23" fmla="*/ 3925616 w 9288370"/>
              <a:gd name="connsiteY23" fmla="*/ 1253751 h 1613814"/>
              <a:gd name="connsiteX24" fmla="*/ 3954387 w 9288370"/>
              <a:gd name="connsiteY24" fmla="*/ 1263789 h 1613814"/>
              <a:gd name="connsiteX25" fmla="*/ 3995849 w 9288370"/>
              <a:gd name="connsiteY25" fmla="*/ 1272939 h 1613814"/>
              <a:gd name="connsiteX26" fmla="*/ 4067546 w 9288370"/>
              <a:gd name="connsiteY26" fmla="*/ 1294697 h 1613814"/>
              <a:gd name="connsiteX27" fmla="*/ 4190310 w 9288370"/>
              <a:gd name="connsiteY27" fmla="*/ 1307786 h 1613814"/>
              <a:gd name="connsiteX28" fmla="*/ 4230008 w 9288370"/>
              <a:gd name="connsiteY28" fmla="*/ 1303546 h 1613814"/>
              <a:gd name="connsiteX29" fmla="*/ 4575478 w 9288370"/>
              <a:gd name="connsiteY29" fmla="*/ 1261726 h 1613814"/>
              <a:gd name="connsiteX30" fmla="*/ 4650026 w 9288370"/>
              <a:gd name="connsiteY30" fmla="*/ 1265798 h 1613814"/>
              <a:gd name="connsiteX31" fmla="*/ 4792008 w 9288370"/>
              <a:gd name="connsiteY31" fmla="*/ 1243899 h 1613814"/>
              <a:gd name="connsiteX32" fmla="*/ 4954126 w 9288370"/>
              <a:gd name="connsiteY32" fmla="*/ 1204617 h 1613814"/>
              <a:gd name="connsiteX33" fmla="*/ 5309678 w 9288370"/>
              <a:gd name="connsiteY33" fmla="*/ 1128278 h 1613814"/>
              <a:gd name="connsiteX34" fmla="*/ 5474724 w 9288370"/>
              <a:gd name="connsiteY34" fmla="*/ 1091167 h 1613814"/>
              <a:gd name="connsiteX35" fmla="*/ 5612132 w 9288370"/>
              <a:gd name="connsiteY35" fmla="*/ 1051509 h 1613814"/>
              <a:gd name="connsiteX36" fmla="*/ 5776618 w 9288370"/>
              <a:gd name="connsiteY36" fmla="*/ 1053037 h 1613814"/>
              <a:gd name="connsiteX37" fmla="*/ 5785786 w 9288370"/>
              <a:gd name="connsiteY37" fmla="*/ 1051213 h 1613814"/>
              <a:gd name="connsiteX38" fmla="*/ 5829381 w 9288370"/>
              <a:gd name="connsiteY38" fmla="*/ 1046878 h 1613814"/>
              <a:gd name="connsiteX39" fmla="*/ 5943596 w 9288370"/>
              <a:gd name="connsiteY39" fmla="*/ 1043237 h 1613814"/>
              <a:gd name="connsiteX40" fmla="*/ 5985730 w 9288370"/>
              <a:gd name="connsiteY40" fmla="*/ 1035396 h 1613814"/>
              <a:gd name="connsiteX41" fmla="*/ 6103109 w 9288370"/>
              <a:gd name="connsiteY41" fmla="*/ 1019019 h 1613814"/>
              <a:gd name="connsiteX42" fmla="*/ 6222406 w 9288370"/>
              <a:gd name="connsiteY42" fmla="*/ 985341 h 1613814"/>
              <a:gd name="connsiteX43" fmla="*/ 6598672 w 9288370"/>
              <a:gd name="connsiteY43" fmla="*/ 902062 h 1613814"/>
              <a:gd name="connsiteX44" fmla="*/ 6766149 w 9288370"/>
              <a:gd name="connsiteY44" fmla="*/ 846132 h 1613814"/>
              <a:gd name="connsiteX45" fmla="*/ 6886312 w 9288370"/>
              <a:gd name="connsiteY45" fmla="*/ 781877 h 1613814"/>
              <a:gd name="connsiteX46" fmla="*/ 7006457 w 9288370"/>
              <a:gd name="connsiteY46" fmla="*/ 699758 h 1613814"/>
              <a:gd name="connsiteX47" fmla="*/ 7231643 w 9288370"/>
              <a:gd name="connsiteY47" fmla="*/ 640778 h 1613814"/>
              <a:gd name="connsiteX48" fmla="*/ 7363123 w 9288370"/>
              <a:gd name="connsiteY48" fmla="*/ 593682 h 1613814"/>
              <a:gd name="connsiteX49" fmla="*/ 7588368 w 9288370"/>
              <a:gd name="connsiteY49" fmla="*/ 531129 h 1613814"/>
              <a:gd name="connsiteX50" fmla="*/ 7782741 w 9288370"/>
              <a:gd name="connsiteY50" fmla="*/ 455936 h 1613814"/>
              <a:gd name="connsiteX51" fmla="*/ 7952094 w 9288370"/>
              <a:gd name="connsiteY51" fmla="*/ 409302 h 1613814"/>
              <a:gd name="connsiteX52" fmla="*/ 8275980 w 9288370"/>
              <a:gd name="connsiteY52" fmla="*/ 267262 h 1613814"/>
              <a:gd name="connsiteX53" fmla="*/ 8428864 w 9288370"/>
              <a:gd name="connsiteY53" fmla="*/ 208471 h 1613814"/>
              <a:gd name="connsiteX54" fmla="*/ 8616510 w 9288370"/>
              <a:gd name="connsiteY54" fmla="*/ 161973 h 1613814"/>
              <a:gd name="connsiteX55" fmla="*/ 8826766 w 9288370"/>
              <a:gd name="connsiteY55" fmla="*/ 152111 h 1613814"/>
              <a:gd name="connsiteX56" fmla="*/ 8917647 w 9288370"/>
              <a:gd name="connsiteY56" fmla="*/ 112232 h 1613814"/>
              <a:gd name="connsiteX57" fmla="*/ 9098594 w 9288370"/>
              <a:gd name="connsiteY57" fmla="*/ 73185 h 1613814"/>
              <a:gd name="connsiteX58" fmla="*/ 9232990 w 9288370"/>
              <a:gd name="connsiteY58" fmla="*/ 24074 h 1613814"/>
              <a:gd name="connsiteX59" fmla="*/ 9288370 w 9288370"/>
              <a:gd name="connsiteY59" fmla="*/ 0 h 1613814"/>
              <a:gd name="connsiteX60" fmla="*/ 0 w 9288370"/>
              <a:gd name="connsiteY60" fmla="*/ 0 h 1613814"/>
              <a:gd name="connsiteX61" fmla="*/ 0 w 9288370"/>
              <a:gd name="connsiteY61" fmla="*/ 1586048 h 1613814"/>
              <a:gd name="connsiteX0" fmla="*/ 0 w 9288370"/>
              <a:gd name="connsiteY0" fmla="*/ 1586048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4951 w 9288370"/>
              <a:gd name="connsiteY6" fmla="*/ 1528631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623862 w 9288370"/>
              <a:gd name="connsiteY13" fmla="*/ 1365980 h 1613814"/>
              <a:gd name="connsiteX14" fmla="*/ 2707413 w 9288370"/>
              <a:gd name="connsiteY14" fmla="*/ 1359160 h 1613814"/>
              <a:gd name="connsiteX15" fmla="*/ 2843134 w 9288370"/>
              <a:gd name="connsiteY15" fmla="*/ 1323561 h 1613814"/>
              <a:gd name="connsiteX16" fmla="*/ 2923804 w 9288370"/>
              <a:gd name="connsiteY16" fmla="*/ 1314224 h 1613814"/>
              <a:gd name="connsiteX17" fmla="*/ 2953618 w 9288370"/>
              <a:gd name="connsiteY17" fmla="*/ 1318186 h 1613814"/>
              <a:gd name="connsiteX18" fmla="*/ 2995816 w 9288370"/>
              <a:gd name="connsiteY18" fmla="*/ 1318670 h 1613814"/>
              <a:gd name="connsiteX19" fmla="*/ 3352700 w 9288370"/>
              <a:gd name="connsiteY19" fmla="*/ 1264183 h 1613814"/>
              <a:gd name="connsiteX20" fmla="*/ 3444611 w 9288370"/>
              <a:gd name="connsiteY20" fmla="*/ 1236739 h 1613814"/>
              <a:gd name="connsiteX21" fmla="*/ 3650072 w 9288370"/>
              <a:gd name="connsiteY21" fmla="*/ 1217421 h 1613814"/>
              <a:gd name="connsiteX22" fmla="*/ 3707853 w 9288370"/>
              <a:gd name="connsiteY22" fmla="*/ 1241722 h 1613814"/>
              <a:gd name="connsiteX23" fmla="*/ 3925616 w 9288370"/>
              <a:gd name="connsiteY23" fmla="*/ 1253751 h 1613814"/>
              <a:gd name="connsiteX24" fmla="*/ 3954387 w 9288370"/>
              <a:gd name="connsiteY24" fmla="*/ 1263789 h 1613814"/>
              <a:gd name="connsiteX25" fmla="*/ 3995849 w 9288370"/>
              <a:gd name="connsiteY25" fmla="*/ 1272939 h 1613814"/>
              <a:gd name="connsiteX26" fmla="*/ 4067546 w 9288370"/>
              <a:gd name="connsiteY26" fmla="*/ 1294697 h 1613814"/>
              <a:gd name="connsiteX27" fmla="*/ 4190310 w 9288370"/>
              <a:gd name="connsiteY27" fmla="*/ 1307786 h 1613814"/>
              <a:gd name="connsiteX28" fmla="*/ 4230008 w 9288370"/>
              <a:gd name="connsiteY28" fmla="*/ 1303546 h 1613814"/>
              <a:gd name="connsiteX29" fmla="*/ 4575478 w 9288370"/>
              <a:gd name="connsiteY29" fmla="*/ 1261726 h 1613814"/>
              <a:gd name="connsiteX30" fmla="*/ 4650026 w 9288370"/>
              <a:gd name="connsiteY30" fmla="*/ 1265798 h 1613814"/>
              <a:gd name="connsiteX31" fmla="*/ 4792008 w 9288370"/>
              <a:gd name="connsiteY31" fmla="*/ 1243899 h 1613814"/>
              <a:gd name="connsiteX32" fmla="*/ 4954126 w 9288370"/>
              <a:gd name="connsiteY32" fmla="*/ 1204617 h 1613814"/>
              <a:gd name="connsiteX33" fmla="*/ 5309678 w 9288370"/>
              <a:gd name="connsiteY33" fmla="*/ 1128278 h 1613814"/>
              <a:gd name="connsiteX34" fmla="*/ 5474724 w 9288370"/>
              <a:gd name="connsiteY34" fmla="*/ 1091167 h 1613814"/>
              <a:gd name="connsiteX35" fmla="*/ 5612132 w 9288370"/>
              <a:gd name="connsiteY35" fmla="*/ 1051509 h 1613814"/>
              <a:gd name="connsiteX36" fmla="*/ 5776618 w 9288370"/>
              <a:gd name="connsiteY36" fmla="*/ 1053037 h 1613814"/>
              <a:gd name="connsiteX37" fmla="*/ 5785786 w 9288370"/>
              <a:gd name="connsiteY37" fmla="*/ 1051213 h 1613814"/>
              <a:gd name="connsiteX38" fmla="*/ 5829381 w 9288370"/>
              <a:gd name="connsiteY38" fmla="*/ 1046878 h 1613814"/>
              <a:gd name="connsiteX39" fmla="*/ 5943596 w 9288370"/>
              <a:gd name="connsiteY39" fmla="*/ 1043237 h 1613814"/>
              <a:gd name="connsiteX40" fmla="*/ 5985730 w 9288370"/>
              <a:gd name="connsiteY40" fmla="*/ 1035396 h 1613814"/>
              <a:gd name="connsiteX41" fmla="*/ 6103109 w 9288370"/>
              <a:gd name="connsiteY41" fmla="*/ 1019019 h 1613814"/>
              <a:gd name="connsiteX42" fmla="*/ 6222406 w 9288370"/>
              <a:gd name="connsiteY42" fmla="*/ 985341 h 1613814"/>
              <a:gd name="connsiteX43" fmla="*/ 6598672 w 9288370"/>
              <a:gd name="connsiteY43" fmla="*/ 902062 h 1613814"/>
              <a:gd name="connsiteX44" fmla="*/ 6766149 w 9288370"/>
              <a:gd name="connsiteY44" fmla="*/ 846132 h 1613814"/>
              <a:gd name="connsiteX45" fmla="*/ 6886312 w 9288370"/>
              <a:gd name="connsiteY45" fmla="*/ 781877 h 1613814"/>
              <a:gd name="connsiteX46" fmla="*/ 7006457 w 9288370"/>
              <a:gd name="connsiteY46" fmla="*/ 699758 h 1613814"/>
              <a:gd name="connsiteX47" fmla="*/ 7231643 w 9288370"/>
              <a:gd name="connsiteY47" fmla="*/ 640778 h 1613814"/>
              <a:gd name="connsiteX48" fmla="*/ 7363123 w 9288370"/>
              <a:gd name="connsiteY48" fmla="*/ 593682 h 1613814"/>
              <a:gd name="connsiteX49" fmla="*/ 7588368 w 9288370"/>
              <a:gd name="connsiteY49" fmla="*/ 531129 h 1613814"/>
              <a:gd name="connsiteX50" fmla="*/ 7782741 w 9288370"/>
              <a:gd name="connsiteY50" fmla="*/ 455936 h 1613814"/>
              <a:gd name="connsiteX51" fmla="*/ 7952094 w 9288370"/>
              <a:gd name="connsiteY51" fmla="*/ 409302 h 1613814"/>
              <a:gd name="connsiteX52" fmla="*/ 8275980 w 9288370"/>
              <a:gd name="connsiteY52" fmla="*/ 267262 h 1613814"/>
              <a:gd name="connsiteX53" fmla="*/ 8428864 w 9288370"/>
              <a:gd name="connsiteY53" fmla="*/ 208471 h 1613814"/>
              <a:gd name="connsiteX54" fmla="*/ 8616510 w 9288370"/>
              <a:gd name="connsiteY54" fmla="*/ 161973 h 1613814"/>
              <a:gd name="connsiteX55" fmla="*/ 8826766 w 9288370"/>
              <a:gd name="connsiteY55" fmla="*/ 152111 h 1613814"/>
              <a:gd name="connsiteX56" fmla="*/ 8917647 w 9288370"/>
              <a:gd name="connsiteY56" fmla="*/ 112232 h 1613814"/>
              <a:gd name="connsiteX57" fmla="*/ 9098594 w 9288370"/>
              <a:gd name="connsiteY57" fmla="*/ 73185 h 1613814"/>
              <a:gd name="connsiteX58" fmla="*/ 9232990 w 9288370"/>
              <a:gd name="connsiteY58" fmla="*/ 24074 h 1613814"/>
              <a:gd name="connsiteX59" fmla="*/ 9288370 w 9288370"/>
              <a:gd name="connsiteY59" fmla="*/ 0 h 1613814"/>
              <a:gd name="connsiteX60" fmla="*/ 0 w 9288370"/>
              <a:gd name="connsiteY60" fmla="*/ 0 h 1613814"/>
              <a:gd name="connsiteX61" fmla="*/ 0 w 9288370"/>
              <a:gd name="connsiteY61" fmla="*/ 1586048 h 1613814"/>
              <a:gd name="connsiteX0" fmla="*/ 0 w 9288370"/>
              <a:gd name="connsiteY0" fmla="*/ 1475444 h 1613814"/>
              <a:gd name="connsiteX1" fmla="*/ 93535 w 9288370"/>
              <a:gd name="connsiteY1" fmla="*/ 1613814 h 1613814"/>
              <a:gd name="connsiteX2" fmla="*/ 374830 w 9288370"/>
              <a:gd name="connsiteY2" fmla="*/ 1574915 h 1613814"/>
              <a:gd name="connsiteX3" fmla="*/ 611906 w 9288370"/>
              <a:gd name="connsiteY3" fmla="*/ 1537813 h 1613814"/>
              <a:gd name="connsiteX4" fmla="*/ 940788 w 9288370"/>
              <a:gd name="connsiteY4" fmla="*/ 1506488 h 1613814"/>
              <a:gd name="connsiteX5" fmla="*/ 1032523 w 9288370"/>
              <a:gd name="connsiteY5" fmla="*/ 1513858 h 1613814"/>
              <a:gd name="connsiteX6" fmla="*/ 1144951 w 9288370"/>
              <a:gd name="connsiteY6" fmla="*/ 1528631 h 1613814"/>
              <a:gd name="connsiteX7" fmla="*/ 1408773 w 9288370"/>
              <a:gd name="connsiteY7" fmla="*/ 1503055 h 1613814"/>
              <a:gd name="connsiteX8" fmla="*/ 1679869 w 9288370"/>
              <a:gd name="connsiteY8" fmla="*/ 1477584 h 1613814"/>
              <a:gd name="connsiteX9" fmla="*/ 1704699 w 9288370"/>
              <a:gd name="connsiteY9" fmla="*/ 1453746 h 1613814"/>
              <a:gd name="connsiteX10" fmla="*/ 1794234 w 9288370"/>
              <a:gd name="connsiteY10" fmla="*/ 1452327 h 1613814"/>
              <a:gd name="connsiteX11" fmla="*/ 2101780 w 9288370"/>
              <a:gd name="connsiteY11" fmla="*/ 1409907 h 1613814"/>
              <a:gd name="connsiteX12" fmla="*/ 2253639 w 9288370"/>
              <a:gd name="connsiteY12" fmla="*/ 1396542 h 1613814"/>
              <a:gd name="connsiteX13" fmla="*/ 2623862 w 9288370"/>
              <a:gd name="connsiteY13" fmla="*/ 1365980 h 1613814"/>
              <a:gd name="connsiteX14" fmla="*/ 2707413 w 9288370"/>
              <a:gd name="connsiteY14" fmla="*/ 1359160 h 1613814"/>
              <a:gd name="connsiteX15" fmla="*/ 2843134 w 9288370"/>
              <a:gd name="connsiteY15" fmla="*/ 1323561 h 1613814"/>
              <a:gd name="connsiteX16" fmla="*/ 2923804 w 9288370"/>
              <a:gd name="connsiteY16" fmla="*/ 1314224 h 1613814"/>
              <a:gd name="connsiteX17" fmla="*/ 2953618 w 9288370"/>
              <a:gd name="connsiteY17" fmla="*/ 1318186 h 1613814"/>
              <a:gd name="connsiteX18" fmla="*/ 2995816 w 9288370"/>
              <a:gd name="connsiteY18" fmla="*/ 1318670 h 1613814"/>
              <a:gd name="connsiteX19" fmla="*/ 3352700 w 9288370"/>
              <a:gd name="connsiteY19" fmla="*/ 1264183 h 1613814"/>
              <a:gd name="connsiteX20" fmla="*/ 3444611 w 9288370"/>
              <a:gd name="connsiteY20" fmla="*/ 1236739 h 1613814"/>
              <a:gd name="connsiteX21" fmla="*/ 3650072 w 9288370"/>
              <a:gd name="connsiteY21" fmla="*/ 1217421 h 1613814"/>
              <a:gd name="connsiteX22" fmla="*/ 3707853 w 9288370"/>
              <a:gd name="connsiteY22" fmla="*/ 1241722 h 1613814"/>
              <a:gd name="connsiteX23" fmla="*/ 3925616 w 9288370"/>
              <a:gd name="connsiteY23" fmla="*/ 1253751 h 1613814"/>
              <a:gd name="connsiteX24" fmla="*/ 3954387 w 9288370"/>
              <a:gd name="connsiteY24" fmla="*/ 1263789 h 1613814"/>
              <a:gd name="connsiteX25" fmla="*/ 3995849 w 9288370"/>
              <a:gd name="connsiteY25" fmla="*/ 1272939 h 1613814"/>
              <a:gd name="connsiteX26" fmla="*/ 4067546 w 9288370"/>
              <a:gd name="connsiteY26" fmla="*/ 1294697 h 1613814"/>
              <a:gd name="connsiteX27" fmla="*/ 4190310 w 9288370"/>
              <a:gd name="connsiteY27" fmla="*/ 1307786 h 1613814"/>
              <a:gd name="connsiteX28" fmla="*/ 4230008 w 9288370"/>
              <a:gd name="connsiteY28" fmla="*/ 1303546 h 1613814"/>
              <a:gd name="connsiteX29" fmla="*/ 4575478 w 9288370"/>
              <a:gd name="connsiteY29" fmla="*/ 1261726 h 1613814"/>
              <a:gd name="connsiteX30" fmla="*/ 4650026 w 9288370"/>
              <a:gd name="connsiteY30" fmla="*/ 1265798 h 1613814"/>
              <a:gd name="connsiteX31" fmla="*/ 4792008 w 9288370"/>
              <a:gd name="connsiteY31" fmla="*/ 1243899 h 1613814"/>
              <a:gd name="connsiteX32" fmla="*/ 4954126 w 9288370"/>
              <a:gd name="connsiteY32" fmla="*/ 1204617 h 1613814"/>
              <a:gd name="connsiteX33" fmla="*/ 5309678 w 9288370"/>
              <a:gd name="connsiteY33" fmla="*/ 1128278 h 1613814"/>
              <a:gd name="connsiteX34" fmla="*/ 5474724 w 9288370"/>
              <a:gd name="connsiteY34" fmla="*/ 1091167 h 1613814"/>
              <a:gd name="connsiteX35" fmla="*/ 5612132 w 9288370"/>
              <a:gd name="connsiteY35" fmla="*/ 1051509 h 1613814"/>
              <a:gd name="connsiteX36" fmla="*/ 5776618 w 9288370"/>
              <a:gd name="connsiteY36" fmla="*/ 1053037 h 1613814"/>
              <a:gd name="connsiteX37" fmla="*/ 5785786 w 9288370"/>
              <a:gd name="connsiteY37" fmla="*/ 1051213 h 1613814"/>
              <a:gd name="connsiteX38" fmla="*/ 5829381 w 9288370"/>
              <a:gd name="connsiteY38" fmla="*/ 1046878 h 1613814"/>
              <a:gd name="connsiteX39" fmla="*/ 5943596 w 9288370"/>
              <a:gd name="connsiteY39" fmla="*/ 1043237 h 1613814"/>
              <a:gd name="connsiteX40" fmla="*/ 5985730 w 9288370"/>
              <a:gd name="connsiteY40" fmla="*/ 1035396 h 1613814"/>
              <a:gd name="connsiteX41" fmla="*/ 6103109 w 9288370"/>
              <a:gd name="connsiteY41" fmla="*/ 1019019 h 1613814"/>
              <a:gd name="connsiteX42" fmla="*/ 6222406 w 9288370"/>
              <a:gd name="connsiteY42" fmla="*/ 985341 h 1613814"/>
              <a:gd name="connsiteX43" fmla="*/ 6598672 w 9288370"/>
              <a:gd name="connsiteY43" fmla="*/ 902062 h 1613814"/>
              <a:gd name="connsiteX44" fmla="*/ 6766149 w 9288370"/>
              <a:gd name="connsiteY44" fmla="*/ 846132 h 1613814"/>
              <a:gd name="connsiteX45" fmla="*/ 6886312 w 9288370"/>
              <a:gd name="connsiteY45" fmla="*/ 781877 h 1613814"/>
              <a:gd name="connsiteX46" fmla="*/ 7006457 w 9288370"/>
              <a:gd name="connsiteY46" fmla="*/ 699758 h 1613814"/>
              <a:gd name="connsiteX47" fmla="*/ 7231643 w 9288370"/>
              <a:gd name="connsiteY47" fmla="*/ 640778 h 1613814"/>
              <a:gd name="connsiteX48" fmla="*/ 7363123 w 9288370"/>
              <a:gd name="connsiteY48" fmla="*/ 593682 h 1613814"/>
              <a:gd name="connsiteX49" fmla="*/ 7588368 w 9288370"/>
              <a:gd name="connsiteY49" fmla="*/ 531129 h 1613814"/>
              <a:gd name="connsiteX50" fmla="*/ 7782741 w 9288370"/>
              <a:gd name="connsiteY50" fmla="*/ 455936 h 1613814"/>
              <a:gd name="connsiteX51" fmla="*/ 7952094 w 9288370"/>
              <a:gd name="connsiteY51" fmla="*/ 409302 h 1613814"/>
              <a:gd name="connsiteX52" fmla="*/ 8275980 w 9288370"/>
              <a:gd name="connsiteY52" fmla="*/ 267262 h 1613814"/>
              <a:gd name="connsiteX53" fmla="*/ 8428864 w 9288370"/>
              <a:gd name="connsiteY53" fmla="*/ 208471 h 1613814"/>
              <a:gd name="connsiteX54" fmla="*/ 8616510 w 9288370"/>
              <a:gd name="connsiteY54" fmla="*/ 161973 h 1613814"/>
              <a:gd name="connsiteX55" fmla="*/ 8826766 w 9288370"/>
              <a:gd name="connsiteY55" fmla="*/ 152111 h 1613814"/>
              <a:gd name="connsiteX56" fmla="*/ 8917647 w 9288370"/>
              <a:gd name="connsiteY56" fmla="*/ 112232 h 1613814"/>
              <a:gd name="connsiteX57" fmla="*/ 9098594 w 9288370"/>
              <a:gd name="connsiteY57" fmla="*/ 73185 h 1613814"/>
              <a:gd name="connsiteX58" fmla="*/ 9232990 w 9288370"/>
              <a:gd name="connsiteY58" fmla="*/ 24074 h 1613814"/>
              <a:gd name="connsiteX59" fmla="*/ 9288370 w 9288370"/>
              <a:gd name="connsiteY59" fmla="*/ 0 h 1613814"/>
              <a:gd name="connsiteX60" fmla="*/ 0 w 9288370"/>
              <a:gd name="connsiteY60" fmla="*/ 0 h 1613814"/>
              <a:gd name="connsiteX61" fmla="*/ 0 w 9288370"/>
              <a:gd name="connsiteY61" fmla="*/ 1475444 h 1613814"/>
              <a:gd name="connsiteX0" fmla="*/ 0 w 9288370"/>
              <a:gd name="connsiteY0" fmla="*/ 1475444 h 1591693"/>
              <a:gd name="connsiteX1" fmla="*/ 134113 w 9288370"/>
              <a:gd name="connsiteY1" fmla="*/ 1591693 h 1591693"/>
              <a:gd name="connsiteX2" fmla="*/ 374830 w 9288370"/>
              <a:gd name="connsiteY2" fmla="*/ 1574915 h 1591693"/>
              <a:gd name="connsiteX3" fmla="*/ 611906 w 9288370"/>
              <a:gd name="connsiteY3" fmla="*/ 1537813 h 1591693"/>
              <a:gd name="connsiteX4" fmla="*/ 940788 w 9288370"/>
              <a:gd name="connsiteY4" fmla="*/ 1506488 h 1591693"/>
              <a:gd name="connsiteX5" fmla="*/ 1032523 w 9288370"/>
              <a:gd name="connsiteY5" fmla="*/ 1513858 h 1591693"/>
              <a:gd name="connsiteX6" fmla="*/ 1144951 w 9288370"/>
              <a:gd name="connsiteY6" fmla="*/ 1528631 h 1591693"/>
              <a:gd name="connsiteX7" fmla="*/ 1408773 w 9288370"/>
              <a:gd name="connsiteY7" fmla="*/ 1503055 h 1591693"/>
              <a:gd name="connsiteX8" fmla="*/ 1679869 w 9288370"/>
              <a:gd name="connsiteY8" fmla="*/ 1477584 h 1591693"/>
              <a:gd name="connsiteX9" fmla="*/ 1704699 w 9288370"/>
              <a:gd name="connsiteY9" fmla="*/ 1453746 h 1591693"/>
              <a:gd name="connsiteX10" fmla="*/ 1794234 w 9288370"/>
              <a:gd name="connsiteY10" fmla="*/ 1452327 h 1591693"/>
              <a:gd name="connsiteX11" fmla="*/ 2101780 w 9288370"/>
              <a:gd name="connsiteY11" fmla="*/ 1409907 h 1591693"/>
              <a:gd name="connsiteX12" fmla="*/ 2253639 w 9288370"/>
              <a:gd name="connsiteY12" fmla="*/ 1396542 h 1591693"/>
              <a:gd name="connsiteX13" fmla="*/ 2623862 w 9288370"/>
              <a:gd name="connsiteY13" fmla="*/ 1365980 h 1591693"/>
              <a:gd name="connsiteX14" fmla="*/ 2707413 w 9288370"/>
              <a:gd name="connsiteY14" fmla="*/ 1359160 h 1591693"/>
              <a:gd name="connsiteX15" fmla="*/ 2843134 w 9288370"/>
              <a:gd name="connsiteY15" fmla="*/ 1323561 h 1591693"/>
              <a:gd name="connsiteX16" fmla="*/ 2923804 w 9288370"/>
              <a:gd name="connsiteY16" fmla="*/ 1314224 h 1591693"/>
              <a:gd name="connsiteX17" fmla="*/ 2953618 w 9288370"/>
              <a:gd name="connsiteY17" fmla="*/ 1318186 h 1591693"/>
              <a:gd name="connsiteX18" fmla="*/ 2995816 w 9288370"/>
              <a:gd name="connsiteY18" fmla="*/ 1318670 h 1591693"/>
              <a:gd name="connsiteX19" fmla="*/ 3352700 w 9288370"/>
              <a:gd name="connsiteY19" fmla="*/ 1264183 h 1591693"/>
              <a:gd name="connsiteX20" fmla="*/ 3444611 w 9288370"/>
              <a:gd name="connsiteY20" fmla="*/ 1236739 h 1591693"/>
              <a:gd name="connsiteX21" fmla="*/ 3650072 w 9288370"/>
              <a:gd name="connsiteY21" fmla="*/ 1217421 h 1591693"/>
              <a:gd name="connsiteX22" fmla="*/ 3707853 w 9288370"/>
              <a:gd name="connsiteY22" fmla="*/ 1241722 h 1591693"/>
              <a:gd name="connsiteX23" fmla="*/ 3925616 w 9288370"/>
              <a:gd name="connsiteY23" fmla="*/ 1253751 h 1591693"/>
              <a:gd name="connsiteX24" fmla="*/ 3954387 w 9288370"/>
              <a:gd name="connsiteY24" fmla="*/ 1263789 h 1591693"/>
              <a:gd name="connsiteX25" fmla="*/ 3995849 w 9288370"/>
              <a:gd name="connsiteY25" fmla="*/ 1272939 h 1591693"/>
              <a:gd name="connsiteX26" fmla="*/ 4067546 w 9288370"/>
              <a:gd name="connsiteY26" fmla="*/ 1294697 h 1591693"/>
              <a:gd name="connsiteX27" fmla="*/ 4190310 w 9288370"/>
              <a:gd name="connsiteY27" fmla="*/ 1307786 h 1591693"/>
              <a:gd name="connsiteX28" fmla="*/ 4230008 w 9288370"/>
              <a:gd name="connsiteY28" fmla="*/ 1303546 h 1591693"/>
              <a:gd name="connsiteX29" fmla="*/ 4575478 w 9288370"/>
              <a:gd name="connsiteY29" fmla="*/ 1261726 h 1591693"/>
              <a:gd name="connsiteX30" fmla="*/ 4650026 w 9288370"/>
              <a:gd name="connsiteY30" fmla="*/ 1265798 h 1591693"/>
              <a:gd name="connsiteX31" fmla="*/ 4792008 w 9288370"/>
              <a:gd name="connsiteY31" fmla="*/ 1243899 h 1591693"/>
              <a:gd name="connsiteX32" fmla="*/ 4954126 w 9288370"/>
              <a:gd name="connsiteY32" fmla="*/ 1204617 h 1591693"/>
              <a:gd name="connsiteX33" fmla="*/ 5309678 w 9288370"/>
              <a:gd name="connsiteY33" fmla="*/ 1128278 h 1591693"/>
              <a:gd name="connsiteX34" fmla="*/ 5474724 w 9288370"/>
              <a:gd name="connsiteY34" fmla="*/ 1091167 h 1591693"/>
              <a:gd name="connsiteX35" fmla="*/ 5612132 w 9288370"/>
              <a:gd name="connsiteY35" fmla="*/ 1051509 h 1591693"/>
              <a:gd name="connsiteX36" fmla="*/ 5776618 w 9288370"/>
              <a:gd name="connsiteY36" fmla="*/ 1053037 h 1591693"/>
              <a:gd name="connsiteX37" fmla="*/ 5785786 w 9288370"/>
              <a:gd name="connsiteY37" fmla="*/ 1051213 h 1591693"/>
              <a:gd name="connsiteX38" fmla="*/ 5829381 w 9288370"/>
              <a:gd name="connsiteY38" fmla="*/ 1046878 h 1591693"/>
              <a:gd name="connsiteX39" fmla="*/ 5943596 w 9288370"/>
              <a:gd name="connsiteY39" fmla="*/ 1043237 h 1591693"/>
              <a:gd name="connsiteX40" fmla="*/ 5985730 w 9288370"/>
              <a:gd name="connsiteY40" fmla="*/ 1035396 h 1591693"/>
              <a:gd name="connsiteX41" fmla="*/ 6103109 w 9288370"/>
              <a:gd name="connsiteY41" fmla="*/ 1019019 h 1591693"/>
              <a:gd name="connsiteX42" fmla="*/ 6222406 w 9288370"/>
              <a:gd name="connsiteY42" fmla="*/ 985341 h 1591693"/>
              <a:gd name="connsiteX43" fmla="*/ 6598672 w 9288370"/>
              <a:gd name="connsiteY43" fmla="*/ 902062 h 1591693"/>
              <a:gd name="connsiteX44" fmla="*/ 6766149 w 9288370"/>
              <a:gd name="connsiteY44" fmla="*/ 846132 h 1591693"/>
              <a:gd name="connsiteX45" fmla="*/ 6886312 w 9288370"/>
              <a:gd name="connsiteY45" fmla="*/ 781877 h 1591693"/>
              <a:gd name="connsiteX46" fmla="*/ 7006457 w 9288370"/>
              <a:gd name="connsiteY46" fmla="*/ 699758 h 1591693"/>
              <a:gd name="connsiteX47" fmla="*/ 7231643 w 9288370"/>
              <a:gd name="connsiteY47" fmla="*/ 640778 h 1591693"/>
              <a:gd name="connsiteX48" fmla="*/ 7363123 w 9288370"/>
              <a:gd name="connsiteY48" fmla="*/ 593682 h 1591693"/>
              <a:gd name="connsiteX49" fmla="*/ 7588368 w 9288370"/>
              <a:gd name="connsiteY49" fmla="*/ 531129 h 1591693"/>
              <a:gd name="connsiteX50" fmla="*/ 7782741 w 9288370"/>
              <a:gd name="connsiteY50" fmla="*/ 455936 h 1591693"/>
              <a:gd name="connsiteX51" fmla="*/ 7952094 w 9288370"/>
              <a:gd name="connsiteY51" fmla="*/ 409302 h 1591693"/>
              <a:gd name="connsiteX52" fmla="*/ 8275980 w 9288370"/>
              <a:gd name="connsiteY52" fmla="*/ 267262 h 1591693"/>
              <a:gd name="connsiteX53" fmla="*/ 8428864 w 9288370"/>
              <a:gd name="connsiteY53" fmla="*/ 208471 h 1591693"/>
              <a:gd name="connsiteX54" fmla="*/ 8616510 w 9288370"/>
              <a:gd name="connsiteY54" fmla="*/ 161973 h 1591693"/>
              <a:gd name="connsiteX55" fmla="*/ 8826766 w 9288370"/>
              <a:gd name="connsiteY55" fmla="*/ 152111 h 1591693"/>
              <a:gd name="connsiteX56" fmla="*/ 8917647 w 9288370"/>
              <a:gd name="connsiteY56" fmla="*/ 112232 h 1591693"/>
              <a:gd name="connsiteX57" fmla="*/ 9098594 w 9288370"/>
              <a:gd name="connsiteY57" fmla="*/ 73185 h 1591693"/>
              <a:gd name="connsiteX58" fmla="*/ 9232990 w 9288370"/>
              <a:gd name="connsiteY58" fmla="*/ 24074 h 1591693"/>
              <a:gd name="connsiteX59" fmla="*/ 9288370 w 9288370"/>
              <a:gd name="connsiteY59" fmla="*/ 0 h 1591693"/>
              <a:gd name="connsiteX60" fmla="*/ 0 w 9288370"/>
              <a:gd name="connsiteY60" fmla="*/ 0 h 1591693"/>
              <a:gd name="connsiteX61" fmla="*/ 0 w 9288370"/>
              <a:gd name="connsiteY61" fmla="*/ 1475444 h 1591693"/>
              <a:gd name="connsiteX0" fmla="*/ 0 w 9288370"/>
              <a:gd name="connsiteY0" fmla="*/ 1475444 h 1582937"/>
              <a:gd name="connsiteX1" fmla="*/ 85420 w 9288370"/>
              <a:gd name="connsiteY1" fmla="*/ 1525330 h 1582937"/>
              <a:gd name="connsiteX2" fmla="*/ 374830 w 9288370"/>
              <a:gd name="connsiteY2" fmla="*/ 1574915 h 1582937"/>
              <a:gd name="connsiteX3" fmla="*/ 611906 w 9288370"/>
              <a:gd name="connsiteY3" fmla="*/ 1537813 h 1582937"/>
              <a:gd name="connsiteX4" fmla="*/ 940788 w 9288370"/>
              <a:gd name="connsiteY4" fmla="*/ 1506488 h 1582937"/>
              <a:gd name="connsiteX5" fmla="*/ 1032523 w 9288370"/>
              <a:gd name="connsiteY5" fmla="*/ 1513858 h 1582937"/>
              <a:gd name="connsiteX6" fmla="*/ 1144951 w 9288370"/>
              <a:gd name="connsiteY6" fmla="*/ 1528631 h 1582937"/>
              <a:gd name="connsiteX7" fmla="*/ 1408773 w 9288370"/>
              <a:gd name="connsiteY7" fmla="*/ 1503055 h 1582937"/>
              <a:gd name="connsiteX8" fmla="*/ 1679869 w 9288370"/>
              <a:gd name="connsiteY8" fmla="*/ 1477584 h 1582937"/>
              <a:gd name="connsiteX9" fmla="*/ 1704699 w 9288370"/>
              <a:gd name="connsiteY9" fmla="*/ 1453746 h 1582937"/>
              <a:gd name="connsiteX10" fmla="*/ 1794234 w 9288370"/>
              <a:gd name="connsiteY10" fmla="*/ 1452327 h 1582937"/>
              <a:gd name="connsiteX11" fmla="*/ 2101780 w 9288370"/>
              <a:gd name="connsiteY11" fmla="*/ 1409907 h 1582937"/>
              <a:gd name="connsiteX12" fmla="*/ 2253639 w 9288370"/>
              <a:gd name="connsiteY12" fmla="*/ 1396542 h 1582937"/>
              <a:gd name="connsiteX13" fmla="*/ 2623862 w 9288370"/>
              <a:gd name="connsiteY13" fmla="*/ 1365980 h 1582937"/>
              <a:gd name="connsiteX14" fmla="*/ 2707413 w 9288370"/>
              <a:gd name="connsiteY14" fmla="*/ 1359160 h 1582937"/>
              <a:gd name="connsiteX15" fmla="*/ 2843134 w 9288370"/>
              <a:gd name="connsiteY15" fmla="*/ 1323561 h 1582937"/>
              <a:gd name="connsiteX16" fmla="*/ 2923804 w 9288370"/>
              <a:gd name="connsiteY16" fmla="*/ 1314224 h 1582937"/>
              <a:gd name="connsiteX17" fmla="*/ 2953618 w 9288370"/>
              <a:gd name="connsiteY17" fmla="*/ 1318186 h 1582937"/>
              <a:gd name="connsiteX18" fmla="*/ 2995816 w 9288370"/>
              <a:gd name="connsiteY18" fmla="*/ 1318670 h 1582937"/>
              <a:gd name="connsiteX19" fmla="*/ 3352700 w 9288370"/>
              <a:gd name="connsiteY19" fmla="*/ 1264183 h 1582937"/>
              <a:gd name="connsiteX20" fmla="*/ 3444611 w 9288370"/>
              <a:gd name="connsiteY20" fmla="*/ 1236739 h 1582937"/>
              <a:gd name="connsiteX21" fmla="*/ 3650072 w 9288370"/>
              <a:gd name="connsiteY21" fmla="*/ 1217421 h 1582937"/>
              <a:gd name="connsiteX22" fmla="*/ 3707853 w 9288370"/>
              <a:gd name="connsiteY22" fmla="*/ 1241722 h 1582937"/>
              <a:gd name="connsiteX23" fmla="*/ 3925616 w 9288370"/>
              <a:gd name="connsiteY23" fmla="*/ 1253751 h 1582937"/>
              <a:gd name="connsiteX24" fmla="*/ 3954387 w 9288370"/>
              <a:gd name="connsiteY24" fmla="*/ 1263789 h 1582937"/>
              <a:gd name="connsiteX25" fmla="*/ 3995849 w 9288370"/>
              <a:gd name="connsiteY25" fmla="*/ 1272939 h 1582937"/>
              <a:gd name="connsiteX26" fmla="*/ 4067546 w 9288370"/>
              <a:gd name="connsiteY26" fmla="*/ 1294697 h 1582937"/>
              <a:gd name="connsiteX27" fmla="*/ 4190310 w 9288370"/>
              <a:gd name="connsiteY27" fmla="*/ 1307786 h 1582937"/>
              <a:gd name="connsiteX28" fmla="*/ 4230008 w 9288370"/>
              <a:gd name="connsiteY28" fmla="*/ 1303546 h 1582937"/>
              <a:gd name="connsiteX29" fmla="*/ 4575478 w 9288370"/>
              <a:gd name="connsiteY29" fmla="*/ 1261726 h 1582937"/>
              <a:gd name="connsiteX30" fmla="*/ 4650026 w 9288370"/>
              <a:gd name="connsiteY30" fmla="*/ 1265798 h 1582937"/>
              <a:gd name="connsiteX31" fmla="*/ 4792008 w 9288370"/>
              <a:gd name="connsiteY31" fmla="*/ 1243899 h 1582937"/>
              <a:gd name="connsiteX32" fmla="*/ 4954126 w 9288370"/>
              <a:gd name="connsiteY32" fmla="*/ 1204617 h 1582937"/>
              <a:gd name="connsiteX33" fmla="*/ 5309678 w 9288370"/>
              <a:gd name="connsiteY33" fmla="*/ 1128278 h 1582937"/>
              <a:gd name="connsiteX34" fmla="*/ 5474724 w 9288370"/>
              <a:gd name="connsiteY34" fmla="*/ 1091167 h 1582937"/>
              <a:gd name="connsiteX35" fmla="*/ 5612132 w 9288370"/>
              <a:gd name="connsiteY35" fmla="*/ 1051509 h 1582937"/>
              <a:gd name="connsiteX36" fmla="*/ 5776618 w 9288370"/>
              <a:gd name="connsiteY36" fmla="*/ 1053037 h 1582937"/>
              <a:gd name="connsiteX37" fmla="*/ 5785786 w 9288370"/>
              <a:gd name="connsiteY37" fmla="*/ 1051213 h 1582937"/>
              <a:gd name="connsiteX38" fmla="*/ 5829381 w 9288370"/>
              <a:gd name="connsiteY38" fmla="*/ 1046878 h 1582937"/>
              <a:gd name="connsiteX39" fmla="*/ 5943596 w 9288370"/>
              <a:gd name="connsiteY39" fmla="*/ 1043237 h 1582937"/>
              <a:gd name="connsiteX40" fmla="*/ 5985730 w 9288370"/>
              <a:gd name="connsiteY40" fmla="*/ 1035396 h 1582937"/>
              <a:gd name="connsiteX41" fmla="*/ 6103109 w 9288370"/>
              <a:gd name="connsiteY41" fmla="*/ 1019019 h 1582937"/>
              <a:gd name="connsiteX42" fmla="*/ 6222406 w 9288370"/>
              <a:gd name="connsiteY42" fmla="*/ 985341 h 1582937"/>
              <a:gd name="connsiteX43" fmla="*/ 6598672 w 9288370"/>
              <a:gd name="connsiteY43" fmla="*/ 902062 h 1582937"/>
              <a:gd name="connsiteX44" fmla="*/ 6766149 w 9288370"/>
              <a:gd name="connsiteY44" fmla="*/ 846132 h 1582937"/>
              <a:gd name="connsiteX45" fmla="*/ 6886312 w 9288370"/>
              <a:gd name="connsiteY45" fmla="*/ 781877 h 1582937"/>
              <a:gd name="connsiteX46" fmla="*/ 7006457 w 9288370"/>
              <a:gd name="connsiteY46" fmla="*/ 699758 h 1582937"/>
              <a:gd name="connsiteX47" fmla="*/ 7231643 w 9288370"/>
              <a:gd name="connsiteY47" fmla="*/ 640778 h 1582937"/>
              <a:gd name="connsiteX48" fmla="*/ 7363123 w 9288370"/>
              <a:gd name="connsiteY48" fmla="*/ 593682 h 1582937"/>
              <a:gd name="connsiteX49" fmla="*/ 7588368 w 9288370"/>
              <a:gd name="connsiteY49" fmla="*/ 531129 h 1582937"/>
              <a:gd name="connsiteX50" fmla="*/ 7782741 w 9288370"/>
              <a:gd name="connsiteY50" fmla="*/ 455936 h 1582937"/>
              <a:gd name="connsiteX51" fmla="*/ 7952094 w 9288370"/>
              <a:gd name="connsiteY51" fmla="*/ 409302 h 1582937"/>
              <a:gd name="connsiteX52" fmla="*/ 8275980 w 9288370"/>
              <a:gd name="connsiteY52" fmla="*/ 267262 h 1582937"/>
              <a:gd name="connsiteX53" fmla="*/ 8428864 w 9288370"/>
              <a:gd name="connsiteY53" fmla="*/ 208471 h 1582937"/>
              <a:gd name="connsiteX54" fmla="*/ 8616510 w 9288370"/>
              <a:gd name="connsiteY54" fmla="*/ 161973 h 1582937"/>
              <a:gd name="connsiteX55" fmla="*/ 8826766 w 9288370"/>
              <a:gd name="connsiteY55" fmla="*/ 152111 h 1582937"/>
              <a:gd name="connsiteX56" fmla="*/ 8917647 w 9288370"/>
              <a:gd name="connsiteY56" fmla="*/ 112232 h 1582937"/>
              <a:gd name="connsiteX57" fmla="*/ 9098594 w 9288370"/>
              <a:gd name="connsiteY57" fmla="*/ 73185 h 1582937"/>
              <a:gd name="connsiteX58" fmla="*/ 9232990 w 9288370"/>
              <a:gd name="connsiteY58" fmla="*/ 24074 h 1582937"/>
              <a:gd name="connsiteX59" fmla="*/ 9288370 w 9288370"/>
              <a:gd name="connsiteY59" fmla="*/ 0 h 1582937"/>
              <a:gd name="connsiteX60" fmla="*/ 0 w 9288370"/>
              <a:gd name="connsiteY60" fmla="*/ 0 h 1582937"/>
              <a:gd name="connsiteX61" fmla="*/ 0 w 9288370"/>
              <a:gd name="connsiteY61" fmla="*/ 1475444 h 1582937"/>
              <a:gd name="connsiteX0" fmla="*/ 0 w 9288370"/>
              <a:gd name="connsiteY0" fmla="*/ 1475444 h 1552307"/>
              <a:gd name="connsiteX1" fmla="*/ 85420 w 9288370"/>
              <a:gd name="connsiteY1" fmla="*/ 1525330 h 1552307"/>
              <a:gd name="connsiteX2" fmla="*/ 358599 w 9288370"/>
              <a:gd name="connsiteY2" fmla="*/ 1541734 h 1552307"/>
              <a:gd name="connsiteX3" fmla="*/ 611906 w 9288370"/>
              <a:gd name="connsiteY3" fmla="*/ 1537813 h 1552307"/>
              <a:gd name="connsiteX4" fmla="*/ 940788 w 9288370"/>
              <a:gd name="connsiteY4" fmla="*/ 1506488 h 1552307"/>
              <a:gd name="connsiteX5" fmla="*/ 1032523 w 9288370"/>
              <a:gd name="connsiteY5" fmla="*/ 1513858 h 1552307"/>
              <a:gd name="connsiteX6" fmla="*/ 1144951 w 9288370"/>
              <a:gd name="connsiteY6" fmla="*/ 1528631 h 1552307"/>
              <a:gd name="connsiteX7" fmla="*/ 1408773 w 9288370"/>
              <a:gd name="connsiteY7" fmla="*/ 1503055 h 1552307"/>
              <a:gd name="connsiteX8" fmla="*/ 1679869 w 9288370"/>
              <a:gd name="connsiteY8" fmla="*/ 1477584 h 1552307"/>
              <a:gd name="connsiteX9" fmla="*/ 1704699 w 9288370"/>
              <a:gd name="connsiteY9" fmla="*/ 1453746 h 1552307"/>
              <a:gd name="connsiteX10" fmla="*/ 1794234 w 9288370"/>
              <a:gd name="connsiteY10" fmla="*/ 1452327 h 1552307"/>
              <a:gd name="connsiteX11" fmla="*/ 2101780 w 9288370"/>
              <a:gd name="connsiteY11" fmla="*/ 1409907 h 1552307"/>
              <a:gd name="connsiteX12" fmla="*/ 2253639 w 9288370"/>
              <a:gd name="connsiteY12" fmla="*/ 1396542 h 1552307"/>
              <a:gd name="connsiteX13" fmla="*/ 2623862 w 9288370"/>
              <a:gd name="connsiteY13" fmla="*/ 1365980 h 1552307"/>
              <a:gd name="connsiteX14" fmla="*/ 2707413 w 9288370"/>
              <a:gd name="connsiteY14" fmla="*/ 1359160 h 1552307"/>
              <a:gd name="connsiteX15" fmla="*/ 2843134 w 9288370"/>
              <a:gd name="connsiteY15" fmla="*/ 1323561 h 1552307"/>
              <a:gd name="connsiteX16" fmla="*/ 2923804 w 9288370"/>
              <a:gd name="connsiteY16" fmla="*/ 1314224 h 1552307"/>
              <a:gd name="connsiteX17" fmla="*/ 2953618 w 9288370"/>
              <a:gd name="connsiteY17" fmla="*/ 1318186 h 1552307"/>
              <a:gd name="connsiteX18" fmla="*/ 2995816 w 9288370"/>
              <a:gd name="connsiteY18" fmla="*/ 1318670 h 1552307"/>
              <a:gd name="connsiteX19" fmla="*/ 3352700 w 9288370"/>
              <a:gd name="connsiteY19" fmla="*/ 1264183 h 1552307"/>
              <a:gd name="connsiteX20" fmla="*/ 3444611 w 9288370"/>
              <a:gd name="connsiteY20" fmla="*/ 1236739 h 1552307"/>
              <a:gd name="connsiteX21" fmla="*/ 3650072 w 9288370"/>
              <a:gd name="connsiteY21" fmla="*/ 1217421 h 1552307"/>
              <a:gd name="connsiteX22" fmla="*/ 3707853 w 9288370"/>
              <a:gd name="connsiteY22" fmla="*/ 1241722 h 1552307"/>
              <a:gd name="connsiteX23" fmla="*/ 3925616 w 9288370"/>
              <a:gd name="connsiteY23" fmla="*/ 1253751 h 1552307"/>
              <a:gd name="connsiteX24" fmla="*/ 3954387 w 9288370"/>
              <a:gd name="connsiteY24" fmla="*/ 1263789 h 1552307"/>
              <a:gd name="connsiteX25" fmla="*/ 3995849 w 9288370"/>
              <a:gd name="connsiteY25" fmla="*/ 1272939 h 1552307"/>
              <a:gd name="connsiteX26" fmla="*/ 4067546 w 9288370"/>
              <a:gd name="connsiteY26" fmla="*/ 1294697 h 1552307"/>
              <a:gd name="connsiteX27" fmla="*/ 4190310 w 9288370"/>
              <a:gd name="connsiteY27" fmla="*/ 1307786 h 1552307"/>
              <a:gd name="connsiteX28" fmla="*/ 4230008 w 9288370"/>
              <a:gd name="connsiteY28" fmla="*/ 1303546 h 1552307"/>
              <a:gd name="connsiteX29" fmla="*/ 4575478 w 9288370"/>
              <a:gd name="connsiteY29" fmla="*/ 1261726 h 1552307"/>
              <a:gd name="connsiteX30" fmla="*/ 4650026 w 9288370"/>
              <a:gd name="connsiteY30" fmla="*/ 1265798 h 1552307"/>
              <a:gd name="connsiteX31" fmla="*/ 4792008 w 9288370"/>
              <a:gd name="connsiteY31" fmla="*/ 1243899 h 1552307"/>
              <a:gd name="connsiteX32" fmla="*/ 4954126 w 9288370"/>
              <a:gd name="connsiteY32" fmla="*/ 1204617 h 1552307"/>
              <a:gd name="connsiteX33" fmla="*/ 5309678 w 9288370"/>
              <a:gd name="connsiteY33" fmla="*/ 1128278 h 1552307"/>
              <a:gd name="connsiteX34" fmla="*/ 5474724 w 9288370"/>
              <a:gd name="connsiteY34" fmla="*/ 1091167 h 1552307"/>
              <a:gd name="connsiteX35" fmla="*/ 5612132 w 9288370"/>
              <a:gd name="connsiteY35" fmla="*/ 1051509 h 1552307"/>
              <a:gd name="connsiteX36" fmla="*/ 5776618 w 9288370"/>
              <a:gd name="connsiteY36" fmla="*/ 1053037 h 1552307"/>
              <a:gd name="connsiteX37" fmla="*/ 5785786 w 9288370"/>
              <a:gd name="connsiteY37" fmla="*/ 1051213 h 1552307"/>
              <a:gd name="connsiteX38" fmla="*/ 5829381 w 9288370"/>
              <a:gd name="connsiteY38" fmla="*/ 1046878 h 1552307"/>
              <a:gd name="connsiteX39" fmla="*/ 5943596 w 9288370"/>
              <a:gd name="connsiteY39" fmla="*/ 1043237 h 1552307"/>
              <a:gd name="connsiteX40" fmla="*/ 5985730 w 9288370"/>
              <a:gd name="connsiteY40" fmla="*/ 1035396 h 1552307"/>
              <a:gd name="connsiteX41" fmla="*/ 6103109 w 9288370"/>
              <a:gd name="connsiteY41" fmla="*/ 1019019 h 1552307"/>
              <a:gd name="connsiteX42" fmla="*/ 6222406 w 9288370"/>
              <a:gd name="connsiteY42" fmla="*/ 985341 h 1552307"/>
              <a:gd name="connsiteX43" fmla="*/ 6598672 w 9288370"/>
              <a:gd name="connsiteY43" fmla="*/ 902062 h 1552307"/>
              <a:gd name="connsiteX44" fmla="*/ 6766149 w 9288370"/>
              <a:gd name="connsiteY44" fmla="*/ 846132 h 1552307"/>
              <a:gd name="connsiteX45" fmla="*/ 6886312 w 9288370"/>
              <a:gd name="connsiteY45" fmla="*/ 781877 h 1552307"/>
              <a:gd name="connsiteX46" fmla="*/ 7006457 w 9288370"/>
              <a:gd name="connsiteY46" fmla="*/ 699758 h 1552307"/>
              <a:gd name="connsiteX47" fmla="*/ 7231643 w 9288370"/>
              <a:gd name="connsiteY47" fmla="*/ 640778 h 1552307"/>
              <a:gd name="connsiteX48" fmla="*/ 7363123 w 9288370"/>
              <a:gd name="connsiteY48" fmla="*/ 593682 h 1552307"/>
              <a:gd name="connsiteX49" fmla="*/ 7588368 w 9288370"/>
              <a:gd name="connsiteY49" fmla="*/ 531129 h 1552307"/>
              <a:gd name="connsiteX50" fmla="*/ 7782741 w 9288370"/>
              <a:gd name="connsiteY50" fmla="*/ 455936 h 1552307"/>
              <a:gd name="connsiteX51" fmla="*/ 7952094 w 9288370"/>
              <a:gd name="connsiteY51" fmla="*/ 409302 h 1552307"/>
              <a:gd name="connsiteX52" fmla="*/ 8275980 w 9288370"/>
              <a:gd name="connsiteY52" fmla="*/ 267262 h 1552307"/>
              <a:gd name="connsiteX53" fmla="*/ 8428864 w 9288370"/>
              <a:gd name="connsiteY53" fmla="*/ 208471 h 1552307"/>
              <a:gd name="connsiteX54" fmla="*/ 8616510 w 9288370"/>
              <a:gd name="connsiteY54" fmla="*/ 161973 h 1552307"/>
              <a:gd name="connsiteX55" fmla="*/ 8826766 w 9288370"/>
              <a:gd name="connsiteY55" fmla="*/ 152111 h 1552307"/>
              <a:gd name="connsiteX56" fmla="*/ 8917647 w 9288370"/>
              <a:gd name="connsiteY56" fmla="*/ 112232 h 1552307"/>
              <a:gd name="connsiteX57" fmla="*/ 9098594 w 9288370"/>
              <a:gd name="connsiteY57" fmla="*/ 73185 h 1552307"/>
              <a:gd name="connsiteX58" fmla="*/ 9232990 w 9288370"/>
              <a:gd name="connsiteY58" fmla="*/ 24074 h 1552307"/>
              <a:gd name="connsiteX59" fmla="*/ 9288370 w 9288370"/>
              <a:gd name="connsiteY59" fmla="*/ 0 h 1552307"/>
              <a:gd name="connsiteX60" fmla="*/ 0 w 9288370"/>
              <a:gd name="connsiteY60" fmla="*/ 0 h 1552307"/>
              <a:gd name="connsiteX61" fmla="*/ 0 w 9288370"/>
              <a:gd name="connsiteY61" fmla="*/ 1475444 h 1552307"/>
              <a:gd name="connsiteX0" fmla="*/ 0 w 9288370"/>
              <a:gd name="connsiteY0" fmla="*/ 1475444 h 1552307"/>
              <a:gd name="connsiteX1" fmla="*/ 85420 w 9288370"/>
              <a:gd name="connsiteY1" fmla="*/ 1525330 h 1552307"/>
              <a:gd name="connsiteX2" fmla="*/ 358599 w 9288370"/>
              <a:gd name="connsiteY2" fmla="*/ 1541734 h 1552307"/>
              <a:gd name="connsiteX3" fmla="*/ 611906 w 9288370"/>
              <a:gd name="connsiteY3" fmla="*/ 1537813 h 1552307"/>
              <a:gd name="connsiteX4" fmla="*/ 940788 w 9288370"/>
              <a:gd name="connsiteY4" fmla="*/ 1506488 h 1552307"/>
              <a:gd name="connsiteX5" fmla="*/ 1032523 w 9288370"/>
              <a:gd name="connsiteY5" fmla="*/ 1513858 h 1552307"/>
              <a:gd name="connsiteX6" fmla="*/ 1144951 w 9288370"/>
              <a:gd name="connsiteY6" fmla="*/ 1528631 h 1552307"/>
              <a:gd name="connsiteX7" fmla="*/ 1408773 w 9288370"/>
              <a:gd name="connsiteY7" fmla="*/ 1503055 h 1552307"/>
              <a:gd name="connsiteX8" fmla="*/ 1679869 w 9288370"/>
              <a:gd name="connsiteY8" fmla="*/ 1477584 h 1552307"/>
              <a:gd name="connsiteX9" fmla="*/ 1704699 w 9288370"/>
              <a:gd name="connsiteY9" fmla="*/ 1453746 h 1552307"/>
              <a:gd name="connsiteX10" fmla="*/ 1794234 w 9288370"/>
              <a:gd name="connsiteY10" fmla="*/ 1452327 h 1552307"/>
              <a:gd name="connsiteX11" fmla="*/ 2101780 w 9288370"/>
              <a:gd name="connsiteY11" fmla="*/ 1409907 h 1552307"/>
              <a:gd name="connsiteX12" fmla="*/ 2253639 w 9288370"/>
              <a:gd name="connsiteY12" fmla="*/ 1396542 h 1552307"/>
              <a:gd name="connsiteX13" fmla="*/ 2623862 w 9288370"/>
              <a:gd name="connsiteY13" fmla="*/ 1365980 h 1552307"/>
              <a:gd name="connsiteX14" fmla="*/ 2707413 w 9288370"/>
              <a:gd name="connsiteY14" fmla="*/ 1359160 h 1552307"/>
              <a:gd name="connsiteX15" fmla="*/ 2843134 w 9288370"/>
              <a:gd name="connsiteY15" fmla="*/ 1323561 h 1552307"/>
              <a:gd name="connsiteX16" fmla="*/ 2923804 w 9288370"/>
              <a:gd name="connsiteY16" fmla="*/ 1314224 h 1552307"/>
              <a:gd name="connsiteX17" fmla="*/ 2953618 w 9288370"/>
              <a:gd name="connsiteY17" fmla="*/ 1318186 h 1552307"/>
              <a:gd name="connsiteX18" fmla="*/ 2995816 w 9288370"/>
              <a:gd name="connsiteY18" fmla="*/ 1318670 h 1552307"/>
              <a:gd name="connsiteX19" fmla="*/ 3352700 w 9288370"/>
              <a:gd name="connsiteY19" fmla="*/ 1264183 h 1552307"/>
              <a:gd name="connsiteX20" fmla="*/ 3444611 w 9288370"/>
              <a:gd name="connsiteY20" fmla="*/ 1236739 h 1552307"/>
              <a:gd name="connsiteX21" fmla="*/ 3650072 w 9288370"/>
              <a:gd name="connsiteY21" fmla="*/ 1217421 h 1552307"/>
              <a:gd name="connsiteX22" fmla="*/ 3707853 w 9288370"/>
              <a:gd name="connsiteY22" fmla="*/ 1241722 h 1552307"/>
              <a:gd name="connsiteX23" fmla="*/ 3925616 w 9288370"/>
              <a:gd name="connsiteY23" fmla="*/ 1253751 h 1552307"/>
              <a:gd name="connsiteX24" fmla="*/ 3954387 w 9288370"/>
              <a:gd name="connsiteY24" fmla="*/ 1263789 h 1552307"/>
              <a:gd name="connsiteX25" fmla="*/ 3995849 w 9288370"/>
              <a:gd name="connsiteY25" fmla="*/ 1272939 h 1552307"/>
              <a:gd name="connsiteX26" fmla="*/ 4067546 w 9288370"/>
              <a:gd name="connsiteY26" fmla="*/ 1294697 h 1552307"/>
              <a:gd name="connsiteX27" fmla="*/ 4190310 w 9288370"/>
              <a:gd name="connsiteY27" fmla="*/ 1307786 h 1552307"/>
              <a:gd name="connsiteX28" fmla="*/ 4230008 w 9288370"/>
              <a:gd name="connsiteY28" fmla="*/ 1303546 h 1552307"/>
              <a:gd name="connsiteX29" fmla="*/ 4575478 w 9288370"/>
              <a:gd name="connsiteY29" fmla="*/ 1261726 h 1552307"/>
              <a:gd name="connsiteX30" fmla="*/ 4650026 w 9288370"/>
              <a:gd name="connsiteY30" fmla="*/ 1265798 h 1552307"/>
              <a:gd name="connsiteX31" fmla="*/ 4792008 w 9288370"/>
              <a:gd name="connsiteY31" fmla="*/ 1243899 h 1552307"/>
              <a:gd name="connsiteX32" fmla="*/ 4954126 w 9288370"/>
              <a:gd name="connsiteY32" fmla="*/ 1204617 h 1552307"/>
              <a:gd name="connsiteX33" fmla="*/ 5309678 w 9288370"/>
              <a:gd name="connsiteY33" fmla="*/ 1128278 h 1552307"/>
              <a:gd name="connsiteX34" fmla="*/ 5474724 w 9288370"/>
              <a:gd name="connsiteY34" fmla="*/ 1091167 h 1552307"/>
              <a:gd name="connsiteX35" fmla="*/ 5612132 w 9288370"/>
              <a:gd name="connsiteY35" fmla="*/ 1051509 h 1552307"/>
              <a:gd name="connsiteX36" fmla="*/ 5776618 w 9288370"/>
              <a:gd name="connsiteY36" fmla="*/ 1053037 h 1552307"/>
              <a:gd name="connsiteX37" fmla="*/ 5785786 w 9288370"/>
              <a:gd name="connsiteY37" fmla="*/ 1051213 h 1552307"/>
              <a:gd name="connsiteX38" fmla="*/ 5829381 w 9288370"/>
              <a:gd name="connsiteY38" fmla="*/ 1046878 h 1552307"/>
              <a:gd name="connsiteX39" fmla="*/ 5943596 w 9288370"/>
              <a:gd name="connsiteY39" fmla="*/ 1043237 h 1552307"/>
              <a:gd name="connsiteX40" fmla="*/ 5985730 w 9288370"/>
              <a:gd name="connsiteY40" fmla="*/ 1035396 h 1552307"/>
              <a:gd name="connsiteX41" fmla="*/ 6103109 w 9288370"/>
              <a:gd name="connsiteY41" fmla="*/ 1019019 h 1552307"/>
              <a:gd name="connsiteX42" fmla="*/ 6222406 w 9288370"/>
              <a:gd name="connsiteY42" fmla="*/ 985341 h 1552307"/>
              <a:gd name="connsiteX43" fmla="*/ 6598672 w 9288370"/>
              <a:gd name="connsiteY43" fmla="*/ 902062 h 1552307"/>
              <a:gd name="connsiteX44" fmla="*/ 6766149 w 9288370"/>
              <a:gd name="connsiteY44" fmla="*/ 846132 h 1552307"/>
              <a:gd name="connsiteX45" fmla="*/ 6886312 w 9288370"/>
              <a:gd name="connsiteY45" fmla="*/ 781877 h 1552307"/>
              <a:gd name="connsiteX46" fmla="*/ 7006457 w 9288370"/>
              <a:gd name="connsiteY46" fmla="*/ 699758 h 1552307"/>
              <a:gd name="connsiteX47" fmla="*/ 7231643 w 9288370"/>
              <a:gd name="connsiteY47" fmla="*/ 640778 h 1552307"/>
              <a:gd name="connsiteX48" fmla="*/ 7363123 w 9288370"/>
              <a:gd name="connsiteY48" fmla="*/ 593682 h 1552307"/>
              <a:gd name="connsiteX49" fmla="*/ 7588368 w 9288370"/>
              <a:gd name="connsiteY49" fmla="*/ 531129 h 1552307"/>
              <a:gd name="connsiteX50" fmla="*/ 7782741 w 9288370"/>
              <a:gd name="connsiteY50" fmla="*/ 455936 h 1552307"/>
              <a:gd name="connsiteX51" fmla="*/ 7952094 w 9288370"/>
              <a:gd name="connsiteY51" fmla="*/ 409302 h 1552307"/>
              <a:gd name="connsiteX52" fmla="*/ 8275980 w 9288370"/>
              <a:gd name="connsiteY52" fmla="*/ 267262 h 1552307"/>
              <a:gd name="connsiteX53" fmla="*/ 8428864 w 9288370"/>
              <a:gd name="connsiteY53" fmla="*/ 208471 h 1552307"/>
              <a:gd name="connsiteX54" fmla="*/ 8616510 w 9288370"/>
              <a:gd name="connsiteY54" fmla="*/ 161973 h 1552307"/>
              <a:gd name="connsiteX55" fmla="*/ 8826766 w 9288370"/>
              <a:gd name="connsiteY55" fmla="*/ 152111 h 1552307"/>
              <a:gd name="connsiteX56" fmla="*/ 8917647 w 9288370"/>
              <a:gd name="connsiteY56" fmla="*/ 112232 h 1552307"/>
              <a:gd name="connsiteX57" fmla="*/ 9098594 w 9288370"/>
              <a:gd name="connsiteY57" fmla="*/ 73185 h 1552307"/>
              <a:gd name="connsiteX58" fmla="*/ 9232990 w 9288370"/>
              <a:gd name="connsiteY58" fmla="*/ 24074 h 1552307"/>
              <a:gd name="connsiteX59" fmla="*/ 9288370 w 9288370"/>
              <a:gd name="connsiteY59" fmla="*/ 0 h 1552307"/>
              <a:gd name="connsiteX60" fmla="*/ 0 w 9288370"/>
              <a:gd name="connsiteY60" fmla="*/ 0 h 1552307"/>
              <a:gd name="connsiteX61" fmla="*/ 0 w 9288370"/>
              <a:gd name="connsiteY61" fmla="*/ 1475444 h 1552307"/>
              <a:gd name="connsiteX0" fmla="*/ 0 w 9288370"/>
              <a:gd name="connsiteY0" fmla="*/ 1475444 h 1552307"/>
              <a:gd name="connsiteX1" fmla="*/ 85420 w 9288370"/>
              <a:gd name="connsiteY1" fmla="*/ 1525330 h 1552307"/>
              <a:gd name="connsiteX2" fmla="*/ 358599 w 9288370"/>
              <a:gd name="connsiteY2" fmla="*/ 1541734 h 1552307"/>
              <a:gd name="connsiteX3" fmla="*/ 611906 w 9288370"/>
              <a:gd name="connsiteY3" fmla="*/ 1537813 h 1552307"/>
              <a:gd name="connsiteX4" fmla="*/ 940788 w 9288370"/>
              <a:gd name="connsiteY4" fmla="*/ 1506488 h 1552307"/>
              <a:gd name="connsiteX5" fmla="*/ 1032523 w 9288370"/>
              <a:gd name="connsiteY5" fmla="*/ 1513858 h 1552307"/>
              <a:gd name="connsiteX6" fmla="*/ 1144951 w 9288370"/>
              <a:gd name="connsiteY6" fmla="*/ 1524944 h 1552307"/>
              <a:gd name="connsiteX7" fmla="*/ 1408773 w 9288370"/>
              <a:gd name="connsiteY7" fmla="*/ 1503055 h 1552307"/>
              <a:gd name="connsiteX8" fmla="*/ 1679869 w 9288370"/>
              <a:gd name="connsiteY8" fmla="*/ 1477584 h 1552307"/>
              <a:gd name="connsiteX9" fmla="*/ 1704699 w 9288370"/>
              <a:gd name="connsiteY9" fmla="*/ 1453746 h 1552307"/>
              <a:gd name="connsiteX10" fmla="*/ 1794234 w 9288370"/>
              <a:gd name="connsiteY10" fmla="*/ 1452327 h 1552307"/>
              <a:gd name="connsiteX11" fmla="*/ 2101780 w 9288370"/>
              <a:gd name="connsiteY11" fmla="*/ 1409907 h 1552307"/>
              <a:gd name="connsiteX12" fmla="*/ 2253639 w 9288370"/>
              <a:gd name="connsiteY12" fmla="*/ 1396542 h 1552307"/>
              <a:gd name="connsiteX13" fmla="*/ 2623862 w 9288370"/>
              <a:gd name="connsiteY13" fmla="*/ 1365980 h 1552307"/>
              <a:gd name="connsiteX14" fmla="*/ 2707413 w 9288370"/>
              <a:gd name="connsiteY14" fmla="*/ 1359160 h 1552307"/>
              <a:gd name="connsiteX15" fmla="*/ 2843134 w 9288370"/>
              <a:gd name="connsiteY15" fmla="*/ 1323561 h 1552307"/>
              <a:gd name="connsiteX16" fmla="*/ 2923804 w 9288370"/>
              <a:gd name="connsiteY16" fmla="*/ 1314224 h 1552307"/>
              <a:gd name="connsiteX17" fmla="*/ 2953618 w 9288370"/>
              <a:gd name="connsiteY17" fmla="*/ 1318186 h 1552307"/>
              <a:gd name="connsiteX18" fmla="*/ 2995816 w 9288370"/>
              <a:gd name="connsiteY18" fmla="*/ 1318670 h 1552307"/>
              <a:gd name="connsiteX19" fmla="*/ 3352700 w 9288370"/>
              <a:gd name="connsiteY19" fmla="*/ 1264183 h 1552307"/>
              <a:gd name="connsiteX20" fmla="*/ 3444611 w 9288370"/>
              <a:gd name="connsiteY20" fmla="*/ 1236739 h 1552307"/>
              <a:gd name="connsiteX21" fmla="*/ 3650072 w 9288370"/>
              <a:gd name="connsiteY21" fmla="*/ 1217421 h 1552307"/>
              <a:gd name="connsiteX22" fmla="*/ 3707853 w 9288370"/>
              <a:gd name="connsiteY22" fmla="*/ 1241722 h 1552307"/>
              <a:gd name="connsiteX23" fmla="*/ 3925616 w 9288370"/>
              <a:gd name="connsiteY23" fmla="*/ 1253751 h 1552307"/>
              <a:gd name="connsiteX24" fmla="*/ 3954387 w 9288370"/>
              <a:gd name="connsiteY24" fmla="*/ 1263789 h 1552307"/>
              <a:gd name="connsiteX25" fmla="*/ 3995849 w 9288370"/>
              <a:gd name="connsiteY25" fmla="*/ 1272939 h 1552307"/>
              <a:gd name="connsiteX26" fmla="*/ 4067546 w 9288370"/>
              <a:gd name="connsiteY26" fmla="*/ 1294697 h 1552307"/>
              <a:gd name="connsiteX27" fmla="*/ 4190310 w 9288370"/>
              <a:gd name="connsiteY27" fmla="*/ 1307786 h 1552307"/>
              <a:gd name="connsiteX28" fmla="*/ 4230008 w 9288370"/>
              <a:gd name="connsiteY28" fmla="*/ 1303546 h 1552307"/>
              <a:gd name="connsiteX29" fmla="*/ 4575478 w 9288370"/>
              <a:gd name="connsiteY29" fmla="*/ 1261726 h 1552307"/>
              <a:gd name="connsiteX30" fmla="*/ 4650026 w 9288370"/>
              <a:gd name="connsiteY30" fmla="*/ 1265798 h 1552307"/>
              <a:gd name="connsiteX31" fmla="*/ 4792008 w 9288370"/>
              <a:gd name="connsiteY31" fmla="*/ 1243899 h 1552307"/>
              <a:gd name="connsiteX32" fmla="*/ 4954126 w 9288370"/>
              <a:gd name="connsiteY32" fmla="*/ 1204617 h 1552307"/>
              <a:gd name="connsiteX33" fmla="*/ 5309678 w 9288370"/>
              <a:gd name="connsiteY33" fmla="*/ 1128278 h 1552307"/>
              <a:gd name="connsiteX34" fmla="*/ 5474724 w 9288370"/>
              <a:gd name="connsiteY34" fmla="*/ 1091167 h 1552307"/>
              <a:gd name="connsiteX35" fmla="*/ 5612132 w 9288370"/>
              <a:gd name="connsiteY35" fmla="*/ 1051509 h 1552307"/>
              <a:gd name="connsiteX36" fmla="*/ 5776618 w 9288370"/>
              <a:gd name="connsiteY36" fmla="*/ 1053037 h 1552307"/>
              <a:gd name="connsiteX37" fmla="*/ 5785786 w 9288370"/>
              <a:gd name="connsiteY37" fmla="*/ 1051213 h 1552307"/>
              <a:gd name="connsiteX38" fmla="*/ 5829381 w 9288370"/>
              <a:gd name="connsiteY38" fmla="*/ 1046878 h 1552307"/>
              <a:gd name="connsiteX39" fmla="*/ 5943596 w 9288370"/>
              <a:gd name="connsiteY39" fmla="*/ 1043237 h 1552307"/>
              <a:gd name="connsiteX40" fmla="*/ 5985730 w 9288370"/>
              <a:gd name="connsiteY40" fmla="*/ 1035396 h 1552307"/>
              <a:gd name="connsiteX41" fmla="*/ 6103109 w 9288370"/>
              <a:gd name="connsiteY41" fmla="*/ 1019019 h 1552307"/>
              <a:gd name="connsiteX42" fmla="*/ 6222406 w 9288370"/>
              <a:gd name="connsiteY42" fmla="*/ 985341 h 1552307"/>
              <a:gd name="connsiteX43" fmla="*/ 6598672 w 9288370"/>
              <a:gd name="connsiteY43" fmla="*/ 902062 h 1552307"/>
              <a:gd name="connsiteX44" fmla="*/ 6766149 w 9288370"/>
              <a:gd name="connsiteY44" fmla="*/ 846132 h 1552307"/>
              <a:gd name="connsiteX45" fmla="*/ 6886312 w 9288370"/>
              <a:gd name="connsiteY45" fmla="*/ 781877 h 1552307"/>
              <a:gd name="connsiteX46" fmla="*/ 7006457 w 9288370"/>
              <a:gd name="connsiteY46" fmla="*/ 699758 h 1552307"/>
              <a:gd name="connsiteX47" fmla="*/ 7231643 w 9288370"/>
              <a:gd name="connsiteY47" fmla="*/ 640778 h 1552307"/>
              <a:gd name="connsiteX48" fmla="*/ 7363123 w 9288370"/>
              <a:gd name="connsiteY48" fmla="*/ 593682 h 1552307"/>
              <a:gd name="connsiteX49" fmla="*/ 7588368 w 9288370"/>
              <a:gd name="connsiteY49" fmla="*/ 531129 h 1552307"/>
              <a:gd name="connsiteX50" fmla="*/ 7782741 w 9288370"/>
              <a:gd name="connsiteY50" fmla="*/ 455936 h 1552307"/>
              <a:gd name="connsiteX51" fmla="*/ 7952094 w 9288370"/>
              <a:gd name="connsiteY51" fmla="*/ 409302 h 1552307"/>
              <a:gd name="connsiteX52" fmla="*/ 8275980 w 9288370"/>
              <a:gd name="connsiteY52" fmla="*/ 267262 h 1552307"/>
              <a:gd name="connsiteX53" fmla="*/ 8428864 w 9288370"/>
              <a:gd name="connsiteY53" fmla="*/ 208471 h 1552307"/>
              <a:gd name="connsiteX54" fmla="*/ 8616510 w 9288370"/>
              <a:gd name="connsiteY54" fmla="*/ 161973 h 1552307"/>
              <a:gd name="connsiteX55" fmla="*/ 8826766 w 9288370"/>
              <a:gd name="connsiteY55" fmla="*/ 152111 h 1552307"/>
              <a:gd name="connsiteX56" fmla="*/ 8917647 w 9288370"/>
              <a:gd name="connsiteY56" fmla="*/ 112232 h 1552307"/>
              <a:gd name="connsiteX57" fmla="*/ 9098594 w 9288370"/>
              <a:gd name="connsiteY57" fmla="*/ 73185 h 1552307"/>
              <a:gd name="connsiteX58" fmla="*/ 9232990 w 9288370"/>
              <a:gd name="connsiteY58" fmla="*/ 24074 h 1552307"/>
              <a:gd name="connsiteX59" fmla="*/ 9288370 w 9288370"/>
              <a:gd name="connsiteY59" fmla="*/ 0 h 1552307"/>
              <a:gd name="connsiteX60" fmla="*/ 0 w 9288370"/>
              <a:gd name="connsiteY60" fmla="*/ 0 h 1552307"/>
              <a:gd name="connsiteX61" fmla="*/ 0 w 9288370"/>
              <a:gd name="connsiteY61" fmla="*/ 1475444 h 1552307"/>
              <a:gd name="connsiteX0" fmla="*/ 0 w 9288370"/>
              <a:gd name="connsiteY0" fmla="*/ 1475444 h 1552307"/>
              <a:gd name="connsiteX1" fmla="*/ 85420 w 9288370"/>
              <a:gd name="connsiteY1" fmla="*/ 1525330 h 1552307"/>
              <a:gd name="connsiteX2" fmla="*/ 358599 w 9288370"/>
              <a:gd name="connsiteY2" fmla="*/ 1541734 h 1552307"/>
              <a:gd name="connsiteX3" fmla="*/ 611906 w 9288370"/>
              <a:gd name="connsiteY3" fmla="*/ 1537813 h 1552307"/>
              <a:gd name="connsiteX4" fmla="*/ 940788 w 9288370"/>
              <a:gd name="connsiteY4" fmla="*/ 1506488 h 1552307"/>
              <a:gd name="connsiteX5" fmla="*/ 1032523 w 9288370"/>
              <a:gd name="connsiteY5" fmla="*/ 1513858 h 1552307"/>
              <a:gd name="connsiteX6" fmla="*/ 1144951 w 9288370"/>
              <a:gd name="connsiteY6" fmla="*/ 1524944 h 1552307"/>
              <a:gd name="connsiteX7" fmla="*/ 1408773 w 9288370"/>
              <a:gd name="connsiteY7" fmla="*/ 1503055 h 1552307"/>
              <a:gd name="connsiteX8" fmla="*/ 1651466 w 9288370"/>
              <a:gd name="connsiteY8" fmla="*/ 1459150 h 1552307"/>
              <a:gd name="connsiteX9" fmla="*/ 1704699 w 9288370"/>
              <a:gd name="connsiteY9" fmla="*/ 1453746 h 1552307"/>
              <a:gd name="connsiteX10" fmla="*/ 1794234 w 9288370"/>
              <a:gd name="connsiteY10" fmla="*/ 1452327 h 1552307"/>
              <a:gd name="connsiteX11" fmla="*/ 2101780 w 9288370"/>
              <a:gd name="connsiteY11" fmla="*/ 1409907 h 1552307"/>
              <a:gd name="connsiteX12" fmla="*/ 2253639 w 9288370"/>
              <a:gd name="connsiteY12" fmla="*/ 1396542 h 1552307"/>
              <a:gd name="connsiteX13" fmla="*/ 2623862 w 9288370"/>
              <a:gd name="connsiteY13" fmla="*/ 1365980 h 1552307"/>
              <a:gd name="connsiteX14" fmla="*/ 2707413 w 9288370"/>
              <a:gd name="connsiteY14" fmla="*/ 1359160 h 1552307"/>
              <a:gd name="connsiteX15" fmla="*/ 2843134 w 9288370"/>
              <a:gd name="connsiteY15" fmla="*/ 1323561 h 1552307"/>
              <a:gd name="connsiteX16" fmla="*/ 2923804 w 9288370"/>
              <a:gd name="connsiteY16" fmla="*/ 1314224 h 1552307"/>
              <a:gd name="connsiteX17" fmla="*/ 2953618 w 9288370"/>
              <a:gd name="connsiteY17" fmla="*/ 1318186 h 1552307"/>
              <a:gd name="connsiteX18" fmla="*/ 2995816 w 9288370"/>
              <a:gd name="connsiteY18" fmla="*/ 1318670 h 1552307"/>
              <a:gd name="connsiteX19" fmla="*/ 3352700 w 9288370"/>
              <a:gd name="connsiteY19" fmla="*/ 1264183 h 1552307"/>
              <a:gd name="connsiteX20" fmla="*/ 3444611 w 9288370"/>
              <a:gd name="connsiteY20" fmla="*/ 1236739 h 1552307"/>
              <a:gd name="connsiteX21" fmla="*/ 3650072 w 9288370"/>
              <a:gd name="connsiteY21" fmla="*/ 1217421 h 1552307"/>
              <a:gd name="connsiteX22" fmla="*/ 3707853 w 9288370"/>
              <a:gd name="connsiteY22" fmla="*/ 1241722 h 1552307"/>
              <a:gd name="connsiteX23" fmla="*/ 3925616 w 9288370"/>
              <a:gd name="connsiteY23" fmla="*/ 1253751 h 1552307"/>
              <a:gd name="connsiteX24" fmla="*/ 3954387 w 9288370"/>
              <a:gd name="connsiteY24" fmla="*/ 1263789 h 1552307"/>
              <a:gd name="connsiteX25" fmla="*/ 3995849 w 9288370"/>
              <a:gd name="connsiteY25" fmla="*/ 1272939 h 1552307"/>
              <a:gd name="connsiteX26" fmla="*/ 4067546 w 9288370"/>
              <a:gd name="connsiteY26" fmla="*/ 1294697 h 1552307"/>
              <a:gd name="connsiteX27" fmla="*/ 4190310 w 9288370"/>
              <a:gd name="connsiteY27" fmla="*/ 1307786 h 1552307"/>
              <a:gd name="connsiteX28" fmla="*/ 4230008 w 9288370"/>
              <a:gd name="connsiteY28" fmla="*/ 1303546 h 1552307"/>
              <a:gd name="connsiteX29" fmla="*/ 4575478 w 9288370"/>
              <a:gd name="connsiteY29" fmla="*/ 1261726 h 1552307"/>
              <a:gd name="connsiteX30" fmla="*/ 4650026 w 9288370"/>
              <a:gd name="connsiteY30" fmla="*/ 1265798 h 1552307"/>
              <a:gd name="connsiteX31" fmla="*/ 4792008 w 9288370"/>
              <a:gd name="connsiteY31" fmla="*/ 1243899 h 1552307"/>
              <a:gd name="connsiteX32" fmla="*/ 4954126 w 9288370"/>
              <a:gd name="connsiteY32" fmla="*/ 1204617 h 1552307"/>
              <a:gd name="connsiteX33" fmla="*/ 5309678 w 9288370"/>
              <a:gd name="connsiteY33" fmla="*/ 1128278 h 1552307"/>
              <a:gd name="connsiteX34" fmla="*/ 5474724 w 9288370"/>
              <a:gd name="connsiteY34" fmla="*/ 1091167 h 1552307"/>
              <a:gd name="connsiteX35" fmla="*/ 5612132 w 9288370"/>
              <a:gd name="connsiteY35" fmla="*/ 1051509 h 1552307"/>
              <a:gd name="connsiteX36" fmla="*/ 5776618 w 9288370"/>
              <a:gd name="connsiteY36" fmla="*/ 1053037 h 1552307"/>
              <a:gd name="connsiteX37" fmla="*/ 5785786 w 9288370"/>
              <a:gd name="connsiteY37" fmla="*/ 1051213 h 1552307"/>
              <a:gd name="connsiteX38" fmla="*/ 5829381 w 9288370"/>
              <a:gd name="connsiteY38" fmla="*/ 1046878 h 1552307"/>
              <a:gd name="connsiteX39" fmla="*/ 5943596 w 9288370"/>
              <a:gd name="connsiteY39" fmla="*/ 1043237 h 1552307"/>
              <a:gd name="connsiteX40" fmla="*/ 5985730 w 9288370"/>
              <a:gd name="connsiteY40" fmla="*/ 1035396 h 1552307"/>
              <a:gd name="connsiteX41" fmla="*/ 6103109 w 9288370"/>
              <a:gd name="connsiteY41" fmla="*/ 1019019 h 1552307"/>
              <a:gd name="connsiteX42" fmla="*/ 6222406 w 9288370"/>
              <a:gd name="connsiteY42" fmla="*/ 985341 h 1552307"/>
              <a:gd name="connsiteX43" fmla="*/ 6598672 w 9288370"/>
              <a:gd name="connsiteY43" fmla="*/ 902062 h 1552307"/>
              <a:gd name="connsiteX44" fmla="*/ 6766149 w 9288370"/>
              <a:gd name="connsiteY44" fmla="*/ 846132 h 1552307"/>
              <a:gd name="connsiteX45" fmla="*/ 6886312 w 9288370"/>
              <a:gd name="connsiteY45" fmla="*/ 781877 h 1552307"/>
              <a:gd name="connsiteX46" fmla="*/ 7006457 w 9288370"/>
              <a:gd name="connsiteY46" fmla="*/ 699758 h 1552307"/>
              <a:gd name="connsiteX47" fmla="*/ 7231643 w 9288370"/>
              <a:gd name="connsiteY47" fmla="*/ 640778 h 1552307"/>
              <a:gd name="connsiteX48" fmla="*/ 7363123 w 9288370"/>
              <a:gd name="connsiteY48" fmla="*/ 593682 h 1552307"/>
              <a:gd name="connsiteX49" fmla="*/ 7588368 w 9288370"/>
              <a:gd name="connsiteY49" fmla="*/ 531129 h 1552307"/>
              <a:gd name="connsiteX50" fmla="*/ 7782741 w 9288370"/>
              <a:gd name="connsiteY50" fmla="*/ 455936 h 1552307"/>
              <a:gd name="connsiteX51" fmla="*/ 7952094 w 9288370"/>
              <a:gd name="connsiteY51" fmla="*/ 409302 h 1552307"/>
              <a:gd name="connsiteX52" fmla="*/ 8275980 w 9288370"/>
              <a:gd name="connsiteY52" fmla="*/ 267262 h 1552307"/>
              <a:gd name="connsiteX53" fmla="*/ 8428864 w 9288370"/>
              <a:gd name="connsiteY53" fmla="*/ 208471 h 1552307"/>
              <a:gd name="connsiteX54" fmla="*/ 8616510 w 9288370"/>
              <a:gd name="connsiteY54" fmla="*/ 161973 h 1552307"/>
              <a:gd name="connsiteX55" fmla="*/ 8826766 w 9288370"/>
              <a:gd name="connsiteY55" fmla="*/ 152111 h 1552307"/>
              <a:gd name="connsiteX56" fmla="*/ 8917647 w 9288370"/>
              <a:gd name="connsiteY56" fmla="*/ 112232 h 1552307"/>
              <a:gd name="connsiteX57" fmla="*/ 9098594 w 9288370"/>
              <a:gd name="connsiteY57" fmla="*/ 73185 h 1552307"/>
              <a:gd name="connsiteX58" fmla="*/ 9232990 w 9288370"/>
              <a:gd name="connsiteY58" fmla="*/ 24074 h 1552307"/>
              <a:gd name="connsiteX59" fmla="*/ 9288370 w 9288370"/>
              <a:gd name="connsiteY59" fmla="*/ 0 h 1552307"/>
              <a:gd name="connsiteX60" fmla="*/ 0 w 9288370"/>
              <a:gd name="connsiteY60" fmla="*/ 0 h 1552307"/>
              <a:gd name="connsiteX61" fmla="*/ 0 w 9288370"/>
              <a:gd name="connsiteY61" fmla="*/ 1475444 h 15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288370" h="1552307">
                <a:moveTo>
                  <a:pt x="0" y="1475444"/>
                </a:moveTo>
                <a:cubicBezTo>
                  <a:pt x="350" y="1475362"/>
                  <a:pt x="85070" y="1525412"/>
                  <a:pt x="85420" y="1525330"/>
                </a:cubicBezTo>
                <a:cubicBezTo>
                  <a:pt x="159046" y="1498807"/>
                  <a:pt x="140452" y="1580341"/>
                  <a:pt x="358599" y="1541734"/>
                </a:cubicBezTo>
                <a:cubicBezTo>
                  <a:pt x="415987" y="1514342"/>
                  <a:pt x="404325" y="1571886"/>
                  <a:pt x="611906" y="1537813"/>
                </a:cubicBezTo>
                <a:cubicBezTo>
                  <a:pt x="658343" y="1532409"/>
                  <a:pt x="866522" y="1526192"/>
                  <a:pt x="940788" y="1506488"/>
                </a:cubicBezTo>
                <a:cubicBezTo>
                  <a:pt x="999849" y="1503681"/>
                  <a:pt x="943202" y="1532786"/>
                  <a:pt x="1032523" y="1513858"/>
                </a:cubicBezTo>
                <a:lnTo>
                  <a:pt x="1144951" y="1524944"/>
                </a:lnTo>
                <a:cubicBezTo>
                  <a:pt x="1234244" y="1531166"/>
                  <a:pt x="1319480" y="1518954"/>
                  <a:pt x="1408773" y="1503055"/>
                </a:cubicBezTo>
                <a:lnTo>
                  <a:pt x="1651466" y="1459150"/>
                </a:lnTo>
                <a:lnTo>
                  <a:pt x="1704699" y="1453746"/>
                </a:lnTo>
                <a:cubicBezTo>
                  <a:pt x="1730210" y="1444472"/>
                  <a:pt x="1730257" y="1466970"/>
                  <a:pt x="1794234" y="1452327"/>
                </a:cubicBezTo>
                <a:cubicBezTo>
                  <a:pt x="1842539" y="1416777"/>
                  <a:pt x="1920661" y="1445458"/>
                  <a:pt x="2101780" y="1409907"/>
                </a:cubicBezTo>
                <a:cubicBezTo>
                  <a:pt x="2138594" y="1385934"/>
                  <a:pt x="2202709" y="1415076"/>
                  <a:pt x="2253639" y="1396542"/>
                </a:cubicBezTo>
                <a:lnTo>
                  <a:pt x="2623862" y="1365980"/>
                </a:lnTo>
                <a:cubicBezTo>
                  <a:pt x="2648900" y="1364546"/>
                  <a:pt x="2669117" y="1360488"/>
                  <a:pt x="2707413" y="1359160"/>
                </a:cubicBezTo>
                <a:cubicBezTo>
                  <a:pt x="2743721" y="1336539"/>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69887" y="440748"/>
                  <a:pt x="7952094" y="409302"/>
                </a:cubicBezTo>
                <a:cubicBezTo>
                  <a:pt x="8034301" y="377856"/>
                  <a:pt x="8226184" y="265410"/>
                  <a:pt x="8275980" y="267262"/>
                </a:cubicBezTo>
                <a:cubicBezTo>
                  <a:pt x="8349971" y="264633"/>
                  <a:pt x="8372109" y="226019"/>
                  <a:pt x="8428864" y="208471"/>
                </a:cubicBezTo>
                <a:cubicBezTo>
                  <a:pt x="8485619" y="190923"/>
                  <a:pt x="8456819" y="173248"/>
                  <a:pt x="8616510" y="161973"/>
                </a:cubicBezTo>
                <a:cubicBezTo>
                  <a:pt x="8658196" y="158015"/>
                  <a:pt x="8776576" y="160401"/>
                  <a:pt x="8826766" y="152111"/>
                </a:cubicBezTo>
                <a:lnTo>
                  <a:pt x="8917647" y="112232"/>
                </a:lnTo>
                <a:cubicBezTo>
                  <a:pt x="8976899" y="93075"/>
                  <a:pt x="8942036" y="129395"/>
                  <a:pt x="9098594" y="73185"/>
                </a:cubicBezTo>
                <a:cubicBezTo>
                  <a:pt x="9113629" y="71738"/>
                  <a:pt x="9214647" y="30863"/>
                  <a:pt x="9232990" y="24074"/>
                </a:cubicBezTo>
                <a:lnTo>
                  <a:pt x="9288370" y="0"/>
                </a:lnTo>
                <a:lnTo>
                  <a:pt x="0" y="0"/>
                </a:lnTo>
                <a:lnTo>
                  <a:pt x="0" y="1475444"/>
                </a:ln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85800" y="469527"/>
            <a:ext cx="10000343" cy="998576"/>
          </a:xfrm>
        </p:spPr>
        <p:txBody>
          <a:bodyPr>
            <a:normAutofit/>
          </a:bodyPr>
          <a:lstStyle/>
          <a:p>
            <a:br>
              <a:rPr lang="en-US" sz="1300" b="1" dirty="0">
                <a:cs typeface="Calibri Light"/>
              </a:rPr>
            </a:br>
            <a:endParaRPr lang="en-US" sz="1300" i="0"/>
          </a:p>
          <a:p>
            <a:pPr>
              <a:lnSpc>
                <a:spcPct val="110000"/>
              </a:lnSpc>
            </a:pPr>
            <a:endParaRPr lang="en-US" sz="1300">
              <a:cs typeface="Calibri Light"/>
            </a:endParaRPr>
          </a:p>
        </p:txBody>
      </p:sp>
      <p:sp>
        <p:nvSpPr>
          <p:cNvPr id="3" name="Subtitle 2"/>
          <p:cNvSpPr>
            <a:spLocks noGrp="1"/>
          </p:cNvSpPr>
          <p:nvPr>
            <p:ph type="subTitle" idx="1"/>
          </p:nvPr>
        </p:nvSpPr>
        <p:spPr>
          <a:xfrm>
            <a:off x="443883" y="360051"/>
            <a:ext cx="11709964" cy="1548248"/>
          </a:xfrm>
        </p:spPr>
        <p:txBody>
          <a:bodyPr vert="horz" lIns="91440" tIns="45720" rIns="91440" bIns="45720" rtlCol="0" anchor="t">
            <a:normAutofit/>
          </a:bodyPr>
          <a:lstStyle/>
          <a:p>
            <a:r>
              <a:rPr lang="en-US" sz="3600" b="1" dirty="0">
                <a:ea typeface="+mn-lt"/>
                <a:cs typeface="+mn-lt"/>
              </a:rPr>
              <a:t>Chain-Of-Thought Prompting Elicits Reasoning in Large Language Models</a:t>
            </a:r>
          </a:p>
          <a:p>
            <a:endParaRPr lang="en-US" sz="1200" b="1" dirty="0"/>
          </a:p>
          <a:p>
            <a:endParaRPr lang="en-US" sz="1200" b="1" dirty="0"/>
          </a:p>
          <a:p>
            <a:endParaRPr lang="en-US" b="1" dirty="0"/>
          </a:p>
          <a:p>
            <a:endParaRPr lang="en-US" sz="4000" b="1" dirty="0"/>
          </a:p>
          <a:p>
            <a:endParaRPr lang="en-US" sz="1400" dirty="0"/>
          </a:p>
        </p:txBody>
      </p:sp>
      <p:sp>
        <p:nvSpPr>
          <p:cNvPr id="10" name="Rectangle 9">
            <a:extLst>
              <a:ext uri="{FF2B5EF4-FFF2-40B4-BE49-F238E27FC236}">
                <a16:creationId xmlns:a16="http://schemas.microsoft.com/office/drawing/2014/main" id="{F25D8C8B-E315-1B93-F6EE-E4F9C99AD25B}"/>
              </a:ext>
            </a:extLst>
          </p:cNvPr>
          <p:cNvSpPr/>
          <p:nvPr/>
        </p:nvSpPr>
        <p:spPr>
          <a:xfrm>
            <a:off x="5459396" y="5374287"/>
            <a:ext cx="3374159" cy="29042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28C3-6B62-26E8-0655-1DF588EA18CF}"/>
              </a:ext>
            </a:extLst>
          </p:cNvPr>
          <p:cNvSpPr txBox="1"/>
          <p:nvPr/>
        </p:nvSpPr>
        <p:spPr>
          <a:xfrm>
            <a:off x="9115336" y="5784005"/>
            <a:ext cx="2016504" cy="17235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ea typeface="+mn-lt"/>
                <a:cs typeface="+mn-lt"/>
              </a:rPr>
              <a:t>Q:</a:t>
            </a:r>
            <a:r>
              <a:rPr lang="en-US" sz="800" b="1" dirty="0">
                <a:solidFill>
                  <a:schemeClr val="bg1"/>
                </a:solidFill>
                <a:ea typeface="+mn-lt"/>
                <a:cs typeface="+mn-lt"/>
              </a:rPr>
              <a:t> </a:t>
            </a:r>
            <a:r>
              <a:rPr lang="en-US" sz="1000" dirty="0">
                <a:solidFill>
                  <a:schemeClr val="bg1"/>
                </a:solidFill>
                <a:ea typeface="+mn-lt"/>
                <a:cs typeface="+mn-lt"/>
              </a:rPr>
              <a:t>What home entertainment equipment requires cable?</a:t>
            </a:r>
          </a:p>
          <a:p>
            <a:r>
              <a:rPr lang="en-US" sz="1200" b="1" dirty="0">
                <a:ea typeface="+mn-lt"/>
                <a:cs typeface="+mn-lt"/>
              </a:rPr>
              <a:t>Answer Choices:</a:t>
            </a:r>
            <a:r>
              <a:rPr lang="en-US" sz="1000" dirty="0">
                <a:ea typeface="+mn-lt"/>
                <a:cs typeface="+mn-lt"/>
              </a:rPr>
              <a:t> (a) radio shack (b) substation (c) television (d) cabinet</a:t>
            </a:r>
            <a:endParaRPr lang="en-US" dirty="0"/>
          </a:p>
          <a:p>
            <a:r>
              <a:rPr lang="en-US" sz="1200" b="1" dirty="0">
                <a:ea typeface="+mn-lt"/>
                <a:cs typeface="+mn-lt"/>
              </a:rPr>
              <a:t>A: </a:t>
            </a:r>
            <a:r>
              <a:rPr lang="en-US" sz="1000" dirty="0">
                <a:ea typeface="+mn-lt"/>
                <a:cs typeface="+mn-lt"/>
              </a:rPr>
              <a:t>The answer must require cable. Of the above choices, only television requires cable. So the answer is (c).</a:t>
            </a:r>
            <a:endParaRPr lang="en-US" dirty="0"/>
          </a:p>
        </p:txBody>
      </p:sp>
      <p:sp>
        <p:nvSpPr>
          <p:cNvPr id="8" name="TextBox 7">
            <a:extLst>
              <a:ext uri="{FF2B5EF4-FFF2-40B4-BE49-F238E27FC236}">
                <a16:creationId xmlns:a16="http://schemas.microsoft.com/office/drawing/2014/main" id="{CD916278-807E-A0EA-1635-087D20FDA3C1}"/>
              </a:ext>
            </a:extLst>
          </p:cNvPr>
          <p:cNvSpPr txBox="1"/>
          <p:nvPr/>
        </p:nvSpPr>
        <p:spPr>
          <a:xfrm>
            <a:off x="5869805" y="4141783"/>
            <a:ext cx="3863454" cy="1231106"/>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ea typeface="+mn-lt"/>
                <a:cs typeface="+mn-lt"/>
              </a:rPr>
              <a:t>Q:</a:t>
            </a:r>
            <a:r>
              <a:rPr lang="en-US" sz="1000" dirty="0">
                <a:solidFill>
                  <a:schemeClr val="bg1"/>
                </a:solidFill>
                <a:ea typeface="+mn-lt"/>
                <a:cs typeface="+mn-lt"/>
              </a:rPr>
              <a:t> A coin is heads up. Conception flips the coin. Kristian does not flip the coin. Is the coin still heads up?</a:t>
            </a:r>
            <a:endParaRPr lang="en-US" sz="1000" dirty="0">
              <a:solidFill>
                <a:schemeClr val="bg1"/>
              </a:solidFill>
            </a:endParaRPr>
          </a:p>
          <a:p>
            <a:r>
              <a:rPr lang="en-US" sz="1200" b="1" dirty="0">
                <a:solidFill>
                  <a:schemeClr val="bg1"/>
                </a:solidFill>
                <a:ea typeface="+mn-lt"/>
                <a:cs typeface="+mn-lt"/>
              </a:rPr>
              <a:t>A:</a:t>
            </a:r>
            <a:r>
              <a:rPr lang="en-US" sz="1000" b="1" dirty="0">
                <a:solidFill>
                  <a:schemeClr val="bg1"/>
                </a:solidFill>
                <a:ea typeface="+mn-lt"/>
                <a:cs typeface="+mn-lt"/>
              </a:rPr>
              <a:t> </a:t>
            </a:r>
            <a:r>
              <a:rPr lang="en-US" sz="1000" dirty="0">
                <a:solidFill>
                  <a:schemeClr val="bg1"/>
                </a:solidFill>
                <a:ea typeface="+mn-lt"/>
                <a:cs typeface="+mn-lt"/>
              </a:rPr>
              <a:t>The coin was flipped by Conception. So the coin was flipped 1 time, which is an odd number. The coin</a:t>
            </a:r>
            <a:endParaRPr lang="en-US" sz="1000" dirty="0">
              <a:solidFill>
                <a:schemeClr val="bg1"/>
              </a:solidFill>
            </a:endParaRPr>
          </a:p>
          <a:p>
            <a:r>
              <a:rPr lang="en-US" sz="1000" dirty="0">
                <a:solidFill>
                  <a:schemeClr val="bg1"/>
                </a:solidFill>
                <a:ea typeface="+mn-lt"/>
                <a:cs typeface="+mn-lt"/>
              </a:rPr>
              <a:t>started heads up, so after an odd number of flips, it will be tails up. So the answer is no.</a:t>
            </a:r>
            <a:endParaRPr lang="en-US" sz="1000" dirty="0">
              <a:solidFill>
                <a:schemeClr val="bg1"/>
              </a:solidFill>
            </a:endParaRPr>
          </a:p>
        </p:txBody>
      </p:sp>
      <p:sp>
        <p:nvSpPr>
          <p:cNvPr id="18" name="Rectangle 17">
            <a:extLst>
              <a:ext uri="{FF2B5EF4-FFF2-40B4-BE49-F238E27FC236}">
                <a16:creationId xmlns:a16="http://schemas.microsoft.com/office/drawing/2014/main" id="{4B10E5CC-C8CB-AB61-8D10-147080E879D0}"/>
              </a:ext>
            </a:extLst>
          </p:cNvPr>
          <p:cNvSpPr/>
          <p:nvPr/>
        </p:nvSpPr>
        <p:spPr>
          <a:xfrm>
            <a:off x="3817762" y="4340340"/>
            <a:ext cx="2049746" cy="31123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4C93C1-4D51-BC44-D066-F616E457766A}"/>
              </a:ext>
            </a:extLst>
          </p:cNvPr>
          <p:cNvSpPr/>
          <p:nvPr/>
        </p:nvSpPr>
        <p:spPr>
          <a:xfrm>
            <a:off x="3617147" y="4343946"/>
            <a:ext cx="613317" cy="5203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48BEC4-37D0-4883-F3D6-EAF9F1080F51}"/>
              </a:ext>
            </a:extLst>
          </p:cNvPr>
          <p:cNvSpPr txBox="1"/>
          <p:nvPr/>
        </p:nvSpPr>
        <p:spPr>
          <a:xfrm>
            <a:off x="448237" y="1713887"/>
            <a:ext cx="56477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Google Research / Google Brain</a:t>
            </a:r>
          </a:p>
          <a:p>
            <a:r>
              <a:rPr lang="en-US" dirty="0">
                <a:ea typeface="+mn-lt"/>
                <a:cs typeface="+mn-lt"/>
              </a:rPr>
              <a:t>arXiv:2201.11903</a:t>
            </a:r>
            <a:endParaRPr lang="en-US" dirty="0"/>
          </a:p>
          <a:p>
            <a:r>
              <a:rPr lang="en-US" dirty="0"/>
              <a:t>#Cluster-of-Stars Paper Reading Group</a:t>
            </a:r>
            <a:br>
              <a:rPr lang="en-US" dirty="0"/>
            </a:br>
            <a:endParaRPr lang="en-US" dirty="0"/>
          </a:p>
          <a:p>
            <a:pPr algn="l"/>
            <a:endParaRPr lang="en-US" dirty="0"/>
          </a:p>
        </p:txBody>
      </p:sp>
      <p:sp>
        <p:nvSpPr>
          <p:cNvPr id="6" name="TextBox 5">
            <a:extLst>
              <a:ext uri="{FF2B5EF4-FFF2-40B4-BE49-F238E27FC236}">
                <a16:creationId xmlns:a16="http://schemas.microsoft.com/office/drawing/2014/main" id="{D4D8022A-A309-654A-EFE7-5FF399B2CBA9}"/>
              </a:ext>
            </a:extLst>
          </p:cNvPr>
          <p:cNvSpPr txBox="1"/>
          <p:nvPr/>
        </p:nvSpPr>
        <p:spPr>
          <a:xfrm>
            <a:off x="1811297" y="4062429"/>
            <a:ext cx="2008758" cy="1723549"/>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ea typeface="+mn-lt"/>
                <a:cs typeface="+mn-lt"/>
              </a:rPr>
              <a:t>Human:</a:t>
            </a:r>
            <a:r>
              <a:rPr lang="en-US" sz="800" b="1" dirty="0">
                <a:solidFill>
                  <a:schemeClr val="bg1"/>
                </a:solidFill>
                <a:ea typeface="+mn-lt"/>
                <a:cs typeface="+mn-lt"/>
              </a:rPr>
              <a:t> </a:t>
            </a:r>
            <a:r>
              <a:rPr lang="en-US" sz="1000" dirty="0">
                <a:solidFill>
                  <a:schemeClr val="bg1"/>
                </a:solidFill>
                <a:ea typeface="+mn-lt"/>
                <a:cs typeface="+mn-lt"/>
              </a:rPr>
              <a:t>How would you throw away a redbull?</a:t>
            </a:r>
            <a:endParaRPr lang="en-US" sz="1000" dirty="0">
              <a:solidFill>
                <a:schemeClr val="bg1"/>
              </a:solidFill>
            </a:endParaRPr>
          </a:p>
          <a:p>
            <a:r>
              <a:rPr lang="en-US" sz="1200" b="1" dirty="0">
                <a:solidFill>
                  <a:schemeClr val="bg1"/>
                </a:solidFill>
                <a:ea typeface="+mn-lt"/>
                <a:cs typeface="+mn-lt"/>
              </a:rPr>
              <a:t>Explanation:</a:t>
            </a:r>
            <a:r>
              <a:rPr lang="en-US" sz="800" b="1" dirty="0">
                <a:solidFill>
                  <a:schemeClr val="bg1"/>
                </a:solidFill>
                <a:ea typeface="+mn-lt"/>
                <a:cs typeface="+mn-lt"/>
              </a:rPr>
              <a:t> </a:t>
            </a:r>
            <a:r>
              <a:rPr lang="en-US" sz="1000" dirty="0">
                <a:solidFill>
                  <a:schemeClr val="bg1"/>
                </a:solidFill>
                <a:ea typeface="+mn-lt"/>
                <a:cs typeface="+mn-lt"/>
              </a:rPr>
              <a:t>The user has asked me to throw away the redbull, I will move it to the trash.</a:t>
            </a:r>
            <a:endParaRPr lang="en-US" sz="1000" dirty="0">
              <a:solidFill>
                <a:schemeClr val="bg1"/>
              </a:solidFill>
            </a:endParaRPr>
          </a:p>
          <a:p>
            <a:r>
              <a:rPr lang="en-US" sz="1200" b="1" dirty="0">
                <a:solidFill>
                  <a:schemeClr val="bg1"/>
                </a:solidFill>
                <a:ea typeface="+mn-lt"/>
                <a:cs typeface="+mn-lt"/>
              </a:rPr>
              <a:t>Plan:</a:t>
            </a:r>
            <a:r>
              <a:rPr lang="en-US" sz="800" b="1" dirty="0">
                <a:solidFill>
                  <a:schemeClr val="bg1"/>
                </a:solidFill>
                <a:ea typeface="+mn-lt"/>
                <a:cs typeface="+mn-lt"/>
              </a:rPr>
              <a:t> </a:t>
            </a:r>
            <a:r>
              <a:rPr lang="en-US" sz="1000" dirty="0">
                <a:solidFill>
                  <a:schemeClr val="bg1"/>
                </a:solidFill>
                <a:ea typeface="+mn-lt"/>
                <a:cs typeface="+mn-lt"/>
              </a:rPr>
              <a:t>1. find(redbull), 2. pick(redbull), 3. find(trash), 4. put(redbull), 5. done().</a:t>
            </a:r>
            <a:endParaRPr lang="en-US" sz="1000" dirty="0">
              <a:solidFill>
                <a:schemeClr val="bg1"/>
              </a:solidFill>
            </a:endParaRPr>
          </a:p>
        </p:txBody>
      </p:sp>
      <p:sp>
        <p:nvSpPr>
          <p:cNvPr id="5" name="TextBox 4">
            <a:extLst>
              <a:ext uri="{FF2B5EF4-FFF2-40B4-BE49-F238E27FC236}">
                <a16:creationId xmlns:a16="http://schemas.microsoft.com/office/drawing/2014/main" id="{16B23D22-029A-FD0A-B9C6-17B5FC360CEE}"/>
              </a:ext>
            </a:extLst>
          </p:cNvPr>
          <p:cNvSpPr txBox="1"/>
          <p:nvPr/>
        </p:nvSpPr>
        <p:spPr>
          <a:xfrm>
            <a:off x="-477175" y="4982891"/>
            <a:ext cx="2226525" cy="2462213"/>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ea typeface="+mn-lt"/>
                <a:cs typeface="+mn-lt"/>
              </a:rPr>
              <a:t>Q:</a:t>
            </a:r>
            <a:r>
              <a:rPr lang="en-US" sz="1000" b="1" dirty="0">
                <a:solidFill>
                  <a:schemeClr val="bg1"/>
                </a:solidFill>
                <a:ea typeface="+mn-lt"/>
                <a:cs typeface="+mn-lt"/>
              </a:rPr>
              <a:t> </a:t>
            </a:r>
            <a:r>
              <a:rPr lang="en-US" sz="1000" dirty="0">
                <a:solidFill>
                  <a:schemeClr val="bg1"/>
                </a:solidFill>
                <a:ea typeface="+mn-lt"/>
                <a:cs typeface="+mn-lt"/>
              </a:rPr>
              <a:t>There are 15 trees in the grove. Grove workers will plant trees in the grove today. After they are done, there</a:t>
            </a:r>
            <a:endParaRPr lang="en-US" sz="1000" dirty="0">
              <a:solidFill>
                <a:schemeClr val="bg1"/>
              </a:solidFill>
            </a:endParaRPr>
          </a:p>
          <a:p>
            <a:r>
              <a:rPr lang="en-US" sz="1000" dirty="0">
                <a:solidFill>
                  <a:schemeClr val="bg1"/>
                </a:solidFill>
                <a:ea typeface="+mn-lt"/>
                <a:cs typeface="+mn-lt"/>
              </a:rPr>
              <a:t>will be 21 trees. How many trees did the grove workers plant today?</a:t>
            </a:r>
            <a:endParaRPr lang="en-US" sz="1000" dirty="0">
              <a:solidFill>
                <a:schemeClr val="bg1"/>
              </a:solidFill>
            </a:endParaRPr>
          </a:p>
          <a:p>
            <a:r>
              <a:rPr lang="en-US" sz="1200" b="1" dirty="0">
                <a:solidFill>
                  <a:schemeClr val="bg1"/>
                </a:solidFill>
                <a:ea typeface="+mn-lt"/>
                <a:cs typeface="+mn-lt"/>
              </a:rPr>
              <a:t>A:</a:t>
            </a:r>
            <a:r>
              <a:rPr lang="en-US" sz="1000" b="1" dirty="0">
                <a:solidFill>
                  <a:schemeClr val="bg1"/>
                </a:solidFill>
                <a:ea typeface="+mn-lt"/>
                <a:cs typeface="+mn-lt"/>
              </a:rPr>
              <a:t> </a:t>
            </a:r>
            <a:r>
              <a:rPr lang="en-US" sz="1000" dirty="0">
                <a:solidFill>
                  <a:schemeClr val="bg1"/>
                </a:solidFill>
                <a:ea typeface="+mn-lt"/>
                <a:cs typeface="+mn-lt"/>
              </a:rPr>
              <a:t>We start with 15 trees. Later we have 21 trees. The difference must be the number of trees they planted. So,</a:t>
            </a:r>
            <a:endParaRPr lang="en-US" sz="1000" dirty="0">
              <a:solidFill>
                <a:schemeClr val="bg1"/>
              </a:solidFill>
            </a:endParaRPr>
          </a:p>
          <a:p>
            <a:r>
              <a:rPr lang="en-US" sz="1000" dirty="0">
                <a:solidFill>
                  <a:schemeClr val="bg1"/>
                </a:solidFill>
                <a:ea typeface="+mn-lt"/>
                <a:cs typeface="+mn-lt"/>
              </a:rPr>
              <a:t>they must have planted 21 - 15 = 6 trees. The answer is 6.</a:t>
            </a:r>
            <a:endParaRPr lang="en-US" sz="1000" dirty="0">
              <a:solidFill>
                <a:schemeClr val="bg1"/>
              </a:solidFill>
            </a:endParaRPr>
          </a:p>
        </p:txBody>
      </p:sp>
      <p:pic>
        <p:nvPicPr>
          <p:cNvPr id="14" name="Picture 14" descr="A screenshot of a cell phone&#10;&#10;Description automatically generated">
            <a:extLst>
              <a:ext uri="{FF2B5EF4-FFF2-40B4-BE49-F238E27FC236}">
                <a16:creationId xmlns:a16="http://schemas.microsoft.com/office/drawing/2014/main" id="{8817DE34-FE0D-70DF-6C91-13CC5AD2A2B8}"/>
              </a:ext>
            </a:extLst>
          </p:cNvPr>
          <p:cNvPicPr>
            <a:picLocks noChangeAspect="1"/>
          </p:cNvPicPr>
          <p:nvPr/>
        </p:nvPicPr>
        <p:blipFill>
          <a:blip r:embed="rId4"/>
          <a:stretch>
            <a:fillRect/>
          </a:stretch>
        </p:blipFill>
        <p:spPr>
          <a:xfrm>
            <a:off x="4365241" y="3443941"/>
            <a:ext cx="3205382" cy="2662572"/>
          </a:xfrm>
          <a:prstGeom prst="rect">
            <a:avLst/>
          </a:prstGeom>
          <a:ln>
            <a:solidFill>
              <a:schemeClr val="accent1"/>
            </a:solidFill>
          </a:ln>
        </p:spPr>
      </p:pic>
      <p:sp>
        <p:nvSpPr>
          <p:cNvPr id="15" name="Arrow: Up 14">
            <a:extLst>
              <a:ext uri="{FF2B5EF4-FFF2-40B4-BE49-F238E27FC236}">
                <a16:creationId xmlns:a16="http://schemas.microsoft.com/office/drawing/2014/main" id="{C246FCC3-5843-AF8A-7620-EE89B07AF704}"/>
              </a:ext>
            </a:extLst>
          </p:cNvPr>
          <p:cNvSpPr/>
          <p:nvPr/>
        </p:nvSpPr>
        <p:spPr>
          <a:xfrm>
            <a:off x="1074198" y="4635703"/>
            <a:ext cx="284823" cy="27904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Arrow: Up 15">
            <a:extLst>
              <a:ext uri="{FF2B5EF4-FFF2-40B4-BE49-F238E27FC236}">
                <a16:creationId xmlns:a16="http://schemas.microsoft.com/office/drawing/2014/main" id="{FB03BC1E-AB50-2610-183F-EF2598AE55A9}"/>
              </a:ext>
            </a:extLst>
          </p:cNvPr>
          <p:cNvSpPr/>
          <p:nvPr/>
        </p:nvSpPr>
        <p:spPr>
          <a:xfrm>
            <a:off x="2530853" y="3783381"/>
            <a:ext cx="284823" cy="27904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Arrow: Up 16">
            <a:extLst>
              <a:ext uri="{FF2B5EF4-FFF2-40B4-BE49-F238E27FC236}">
                <a16:creationId xmlns:a16="http://schemas.microsoft.com/office/drawing/2014/main" id="{3FD4CA85-2CB8-5DB9-1088-42E8C97CEE4F}"/>
              </a:ext>
            </a:extLst>
          </p:cNvPr>
          <p:cNvSpPr/>
          <p:nvPr/>
        </p:nvSpPr>
        <p:spPr>
          <a:xfrm>
            <a:off x="7659120" y="3862036"/>
            <a:ext cx="284823" cy="27904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Arrow: Up 19">
            <a:extLst>
              <a:ext uri="{FF2B5EF4-FFF2-40B4-BE49-F238E27FC236}">
                <a16:creationId xmlns:a16="http://schemas.microsoft.com/office/drawing/2014/main" id="{E075FA22-D10B-0164-0767-A9EA845E6955}"/>
              </a:ext>
            </a:extLst>
          </p:cNvPr>
          <p:cNvSpPr/>
          <p:nvPr/>
        </p:nvSpPr>
        <p:spPr>
          <a:xfrm>
            <a:off x="9838765" y="5504957"/>
            <a:ext cx="284823" cy="279048"/>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C133C8AC-8C81-5EA3-014D-06C4EB05A280}"/>
              </a:ext>
            </a:extLst>
          </p:cNvPr>
          <p:cNvSpPr/>
          <p:nvPr/>
        </p:nvSpPr>
        <p:spPr>
          <a:xfrm>
            <a:off x="9115336" y="7507554"/>
            <a:ext cx="1570807" cy="26528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8E8FEE-3FD3-9AD9-B10C-B31BE70A6EFD}"/>
              </a:ext>
            </a:extLst>
          </p:cNvPr>
          <p:cNvSpPr txBox="1"/>
          <p:nvPr/>
        </p:nvSpPr>
        <p:spPr>
          <a:xfrm>
            <a:off x="887767" y="127640"/>
            <a:ext cx="9623394" cy="461665"/>
          </a:xfrm>
          <a:prstGeom prst="rect">
            <a:avLst/>
          </a:prstGeom>
          <a:noFill/>
        </p:spPr>
        <p:txBody>
          <a:bodyPr wrap="square" rtlCol="0">
            <a:spAutoFit/>
          </a:bodyPr>
          <a:lstStyle/>
          <a:p>
            <a:r>
              <a:rPr lang="en-US" sz="2400" dirty="0">
                <a:latin typeface="+mj-lt"/>
              </a:rPr>
              <a:t>Reproducing Common Sense results with GPT3 text-babbage-001</a:t>
            </a:r>
          </a:p>
        </p:txBody>
      </p:sp>
      <p:sp>
        <p:nvSpPr>
          <p:cNvPr id="5" name="TextBox 4">
            <a:extLst>
              <a:ext uri="{FF2B5EF4-FFF2-40B4-BE49-F238E27FC236}">
                <a16:creationId xmlns:a16="http://schemas.microsoft.com/office/drawing/2014/main" id="{88F58919-DFB8-21D3-23D8-7A6070D147BF}"/>
              </a:ext>
            </a:extLst>
          </p:cNvPr>
          <p:cNvSpPr txBox="1"/>
          <p:nvPr/>
        </p:nvSpPr>
        <p:spPr>
          <a:xfrm>
            <a:off x="887767" y="589305"/>
            <a:ext cx="6906827" cy="646331"/>
          </a:xfrm>
          <a:prstGeom prst="rect">
            <a:avLst/>
          </a:prstGeom>
          <a:noFill/>
        </p:spPr>
        <p:txBody>
          <a:bodyPr wrap="square" rtlCol="0">
            <a:spAutoFit/>
          </a:bodyPr>
          <a:lstStyle/>
          <a:p>
            <a:r>
              <a:rPr lang="en-US" dirty="0"/>
              <a:t>Few shot prompt with chain of thought reasoning:</a:t>
            </a:r>
          </a:p>
          <a:p>
            <a:endParaRPr lang="en-US" dirty="0"/>
          </a:p>
        </p:txBody>
      </p:sp>
      <p:pic>
        <p:nvPicPr>
          <p:cNvPr id="7" name="Picture 6">
            <a:extLst>
              <a:ext uri="{FF2B5EF4-FFF2-40B4-BE49-F238E27FC236}">
                <a16:creationId xmlns:a16="http://schemas.microsoft.com/office/drawing/2014/main" id="{F1AD8601-8790-48D6-A385-AEF0F3F8EB7C}"/>
              </a:ext>
            </a:extLst>
          </p:cNvPr>
          <p:cNvPicPr>
            <a:picLocks noChangeAspect="1"/>
          </p:cNvPicPr>
          <p:nvPr/>
        </p:nvPicPr>
        <p:blipFill>
          <a:blip r:embed="rId2"/>
          <a:stretch>
            <a:fillRect/>
          </a:stretch>
        </p:blipFill>
        <p:spPr>
          <a:xfrm>
            <a:off x="956857" y="982876"/>
            <a:ext cx="9324975" cy="5285819"/>
          </a:xfrm>
          <a:prstGeom prst="rect">
            <a:avLst/>
          </a:prstGeom>
        </p:spPr>
      </p:pic>
      <p:sp>
        <p:nvSpPr>
          <p:cNvPr id="8" name="TextBox 7">
            <a:extLst>
              <a:ext uri="{FF2B5EF4-FFF2-40B4-BE49-F238E27FC236}">
                <a16:creationId xmlns:a16="http://schemas.microsoft.com/office/drawing/2014/main" id="{7A6F4A5B-A378-D861-9602-9630C81D74D3}"/>
              </a:ext>
            </a:extLst>
          </p:cNvPr>
          <p:cNvSpPr txBox="1"/>
          <p:nvPr/>
        </p:nvSpPr>
        <p:spPr>
          <a:xfrm>
            <a:off x="2389321" y="6268694"/>
            <a:ext cx="7129272" cy="461665"/>
          </a:xfrm>
          <a:prstGeom prst="rect">
            <a:avLst/>
          </a:prstGeom>
          <a:noFill/>
        </p:spPr>
        <p:txBody>
          <a:bodyPr wrap="square" rtlCol="0">
            <a:spAutoFit/>
          </a:bodyPr>
          <a:lstStyle/>
          <a:p>
            <a:r>
              <a:rPr lang="en-US" sz="2400" b="1" dirty="0">
                <a:solidFill>
                  <a:srgbClr val="00B050"/>
                </a:solidFill>
              </a:rPr>
              <a:t>Correct, no reasoning outputted</a:t>
            </a:r>
          </a:p>
        </p:txBody>
      </p:sp>
      <p:sp>
        <p:nvSpPr>
          <p:cNvPr id="9" name="Arrow: Up 8">
            <a:extLst>
              <a:ext uri="{FF2B5EF4-FFF2-40B4-BE49-F238E27FC236}">
                <a16:creationId xmlns:a16="http://schemas.microsoft.com/office/drawing/2014/main" id="{A7FE20B9-A116-2125-477E-651829EF1BEA}"/>
              </a:ext>
            </a:extLst>
          </p:cNvPr>
          <p:cNvSpPr/>
          <p:nvPr/>
        </p:nvSpPr>
        <p:spPr>
          <a:xfrm>
            <a:off x="2130641" y="6268695"/>
            <a:ext cx="329702" cy="461665"/>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53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D1E5604-8F2C-4F5E-6201-CA859C0C17FC}"/>
              </a:ext>
            </a:extLst>
          </p:cNvPr>
          <p:cNvSpPr>
            <a:spLocks noGrp="1"/>
          </p:cNvSpPr>
          <p:nvPr>
            <p:ph idx="1"/>
          </p:nvPr>
        </p:nvSpPr>
        <p:spPr>
          <a:xfrm>
            <a:off x="262646" y="771098"/>
            <a:ext cx="7451387" cy="4607511"/>
          </a:xfrm>
        </p:spPr>
        <p:txBody>
          <a:bodyPr vert="horz" lIns="91440" tIns="45720" rIns="91440" bIns="45720" rtlCol="0" anchor="ctr">
            <a:normAutofit/>
          </a:bodyPr>
          <a:lstStyle/>
          <a:p>
            <a:pPr marL="0" indent="0">
              <a:buNone/>
            </a:pPr>
            <a:r>
              <a:rPr lang="en-US" dirty="0">
                <a:ea typeface="+mn-lt"/>
                <a:cs typeface="+mn-lt"/>
              </a:rPr>
              <a:t>Task #1 - Coin Flip heads or tails?</a:t>
            </a:r>
          </a:p>
          <a:p>
            <a:pPr marL="0" indent="0">
              <a:buNone/>
            </a:pPr>
            <a:r>
              <a:rPr lang="en-US" dirty="0">
                <a:ea typeface="+mn-lt"/>
                <a:cs typeface="+mn-lt"/>
              </a:rPr>
              <a:t>Task #2 – Name Last letter concatenation "Jack Youngblood" = "</a:t>
            </a:r>
            <a:r>
              <a:rPr lang="en-US" dirty="0" err="1">
                <a:ea typeface="+mn-lt"/>
                <a:cs typeface="+mn-lt"/>
              </a:rPr>
              <a:t>kd</a:t>
            </a:r>
            <a:r>
              <a:rPr lang="en-US" dirty="0">
                <a:ea typeface="+mn-lt"/>
                <a:cs typeface="+mn-lt"/>
              </a:rPr>
              <a:t>"</a:t>
            </a:r>
            <a:endParaRPr lang="en-US" dirty="0"/>
          </a:p>
          <a:p>
            <a:r>
              <a:rPr lang="en-US" dirty="0">
                <a:ea typeface="+mn-lt"/>
                <a:cs typeface="+mn-lt"/>
              </a:rPr>
              <a:t>Performed less well on "out of domain" tasks where the number of coin flips or words differed from the training data. However, in all cases including Chain of Thought prompting met or exceeded the solve rate from Standard Prompting.</a:t>
            </a:r>
            <a:endParaRPr lang="en-US" dirty="0"/>
          </a:p>
          <a:p>
            <a:endParaRPr lang="en-US" dirty="0"/>
          </a:p>
        </p:txBody>
      </p:sp>
      <p:pic>
        <p:nvPicPr>
          <p:cNvPr id="4" name="Picture 4" descr="A graph of a graph&#10;&#10;Description automatically generated">
            <a:extLst>
              <a:ext uri="{FF2B5EF4-FFF2-40B4-BE49-F238E27FC236}">
                <a16:creationId xmlns:a16="http://schemas.microsoft.com/office/drawing/2014/main" id="{5D8778B3-4F74-67EC-4DEC-8F2E26B7BCA8}"/>
              </a:ext>
            </a:extLst>
          </p:cNvPr>
          <p:cNvPicPr>
            <a:picLocks noChangeAspect="1"/>
          </p:cNvPicPr>
          <p:nvPr/>
        </p:nvPicPr>
        <p:blipFill>
          <a:blip r:embed="rId3"/>
          <a:stretch>
            <a:fillRect/>
          </a:stretch>
        </p:blipFill>
        <p:spPr>
          <a:xfrm>
            <a:off x="7782127" y="210159"/>
            <a:ext cx="3871609" cy="6403674"/>
          </a:xfrm>
          <a:prstGeom prst="rect">
            <a:avLst/>
          </a:prstGeom>
        </p:spPr>
      </p:pic>
      <p:sp>
        <p:nvSpPr>
          <p:cNvPr id="7" name="TextBox 6">
            <a:extLst>
              <a:ext uri="{FF2B5EF4-FFF2-40B4-BE49-F238E27FC236}">
                <a16:creationId xmlns:a16="http://schemas.microsoft.com/office/drawing/2014/main" id="{151E3362-8DB1-3A5F-2671-73EE2B84D7CC}"/>
              </a:ext>
            </a:extLst>
          </p:cNvPr>
          <p:cNvSpPr txBox="1"/>
          <p:nvPr/>
        </p:nvSpPr>
        <p:spPr>
          <a:xfrm>
            <a:off x="887767" y="612559"/>
            <a:ext cx="5299969" cy="707886"/>
          </a:xfrm>
          <a:prstGeom prst="rect">
            <a:avLst/>
          </a:prstGeom>
          <a:noFill/>
        </p:spPr>
        <p:txBody>
          <a:bodyPr wrap="square" rtlCol="0">
            <a:spAutoFit/>
          </a:bodyPr>
          <a:lstStyle/>
          <a:p>
            <a:r>
              <a:rPr lang="en-US" sz="4000" dirty="0">
                <a:latin typeface="+mj-lt"/>
              </a:rPr>
              <a:t>Symbolic Reasoning</a:t>
            </a:r>
          </a:p>
        </p:txBody>
      </p:sp>
      <p:pic>
        <p:nvPicPr>
          <p:cNvPr id="14" name="Picture 13" descr="A black background with colorful symbols&#10;&#10;Description automatically generated">
            <a:extLst>
              <a:ext uri="{FF2B5EF4-FFF2-40B4-BE49-F238E27FC236}">
                <a16:creationId xmlns:a16="http://schemas.microsoft.com/office/drawing/2014/main" id="{99A56B70-5780-6325-27C6-0D9B639CC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 y="4439426"/>
            <a:ext cx="2480552" cy="2480552"/>
          </a:xfrm>
          <a:prstGeom prst="rect">
            <a:avLst/>
          </a:prstGeom>
        </p:spPr>
      </p:pic>
      <p:sp>
        <p:nvSpPr>
          <p:cNvPr id="15" name="Flowchart: Merge 14">
            <a:extLst>
              <a:ext uri="{FF2B5EF4-FFF2-40B4-BE49-F238E27FC236}">
                <a16:creationId xmlns:a16="http://schemas.microsoft.com/office/drawing/2014/main" id="{F0FED2FD-EAC4-F038-A517-F725516173FE}"/>
              </a:ext>
            </a:extLst>
          </p:cNvPr>
          <p:cNvSpPr/>
          <p:nvPr/>
        </p:nvSpPr>
        <p:spPr>
          <a:xfrm>
            <a:off x="1267155" y="4963686"/>
            <a:ext cx="3142719" cy="2095131"/>
          </a:xfrm>
          <a:prstGeom prst="flowChartMerg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ACEB34-1D9F-4544-F5B6-7E41B5E50C0D}"/>
              </a:ext>
            </a:extLst>
          </p:cNvPr>
          <p:cNvSpPr/>
          <p:nvPr/>
        </p:nvSpPr>
        <p:spPr>
          <a:xfrm>
            <a:off x="859670" y="4217674"/>
            <a:ext cx="1646266" cy="7355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8894FB-4C55-2832-B7C9-DDFC65BF0E77}"/>
              </a:ext>
            </a:extLst>
          </p:cNvPr>
          <p:cNvSpPr/>
          <p:nvPr/>
        </p:nvSpPr>
        <p:spPr>
          <a:xfrm>
            <a:off x="5604" y="4435373"/>
            <a:ext cx="825623" cy="5754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871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F0A976-79C5-D02E-8142-47949849FED8}"/>
              </a:ext>
            </a:extLst>
          </p:cNvPr>
          <p:cNvSpPr txBox="1"/>
          <p:nvPr/>
        </p:nvSpPr>
        <p:spPr>
          <a:xfrm>
            <a:off x="725852" y="296745"/>
            <a:ext cx="9566337" cy="523220"/>
          </a:xfrm>
          <a:prstGeom prst="rect">
            <a:avLst/>
          </a:prstGeom>
          <a:noFill/>
        </p:spPr>
        <p:txBody>
          <a:bodyPr wrap="square" rtlCol="0">
            <a:spAutoFit/>
          </a:bodyPr>
          <a:lstStyle/>
          <a:p>
            <a:r>
              <a:rPr lang="en-US" sz="2800" dirty="0">
                <a:latin typeface="+mj-lt"/>
              </a:rPr>
              <a:t>Reproducing Symbolic Reasoning results with Cohere</a:t>
            </a:r>
          </a:p>
        </p:txBody>
      </p:sp>
      <p:sp>
        <p:nvSpPr>
          <p:cNvPr id="10" name="TextBox 9">
            <a:extLst>
              <a:ext uri="{FF2B5EF4-FFF2-40B4-BE49-F238E27FC236}">
                <a16:creationId xmlns:a16="http://schemas.microsoft.com/office/drawing/2014/main" id="{CE617BC5-3D1B-E255-317D-57356604DBDF}"/>
              </a:ext>
            </a:extLst>
          </p:cNvPr>
          <p:cNvSpPr txBox="1"/>
          <p:nvPr/>
        </p:nvSpPr>
        <p:spPr>
          <a:xfrm>
            <a:off x="725852" y="849399"/>
            <a:ext cx="8013427" cy="369332"/>
          </a:xfrm>
          <a:prstGeom prst="rect">
            <a:avLst/>
          </a:prstGeom>
          <a:noFill/>
        </p:spPr>
        <p:txBody>
          <a:bodyPr wrap="square" rtlCol="0">
            <a:spAutoFit/>
          </a:bodyPr>
          <a:lstStyle/>
          <a:p>
            <a:r>
              <a:rPr lang="en-US" dirty="0"/>
              <a:t>Standard Few shot prompt without chain of thought reasoning:</a:t>
            </a:r>
          </a:p>
        </p:txBody>
      </p:sp>
      <p:sp>
        <p:nvSpPr>
          <p:cNvPr id="13" name="TextBox 12">
            <a:extLst>
              <a:ext uri="{FF2B5EF4-FFF2-40B4-BE49-F238E27FC236}">
                <a16:creationId xmlns:a16="http://schemas.microsoft.com/office/drawing/2014/main" id="{9E8B2D84-E474-2ED8-08F9-BB9E5806390D}"/>
              </a:ext>
            </a:extLst>
          </p:cNvPr>
          <p:cNvSpPr txBox="1"/>
          <p:nvPr/>
        </p:nvSpPr>
        <p:spPr>
          <a:xfrm>
            <a:off x="2414726" y="5577307"/>
            <a:ext cx="1477302" cy="523220"/>
          </a:xfrm>
          <a:prstGeom prst="rect">
            <a:avLst/>
          </a:prstGeom>
          <a:noFill/>
        </p:spPr>
        <p:txBody>
          <a:bodyPr wrap="square" rtlCol="0">
            <a:spAutoFit/>
          </a:bodyPr>
          <a:lstStyle/>
          <a:p>
            <a:r>
              <a:rPr lang="en-US" sz="2800" b="1" dirty="0">
                <a:solidFill>
                  <a:srgbClr val="FF0000"/>
                </a:solidFill>
              </a:rPr>
              <a:t>Wrong!</a:t>
            </a:r>
          </a:p>
        </p:txBody>
      </p:sp>
      <p:pic>
        <p:nvPicPr>
          <p:cNvPr id="3" name="Picture 2">
            <a:extLst>
              <a:ext uri="{FF2B5EF4-FFF2-40B4-BE49-F238E27FC236}">
                <a16:creationId xmlns:a16="http://schemas.microsoft.com/office/drawing/2014/main" id="{DA7C1372-4F9B-37A4-857E-52CDF696B3E7}"/>
              </a:ext>
            </a:extLst>
          </p:cNvPr>
          <p:cNvPicPr>
            <a:picLocks noChangeAspect="1"/>
          </p:cNvPicPr>
          <p:nvPr/>
        </p:nvPicPr>
        <p:blipFill>
          <a:blip r:embed="rId2"/>
          <a:stretch>
            <a:fillRect/>
          </a:stretch>
        </p:blipFill>
        <p:spPr>
          <a:xfrm>
            <a:off x="847032" y="1277599"/>
            <a:ext cx="10497936" cy="4302802"/>
          </a:xfrm>
          <a:prstGeom prst="rect">
            <a:avLst/>
          </a:prstGeom>
        </p:spPr>
      </p:pic>
      <p:sp>
        <p:nvSpPr>
          <p:cNvPr id="4" name="Arrow: Up 3">
            <a:extLst>
              <a:ext uri="{FF2B5EF4-FFF2-40B4-BE49-F238E27FC236}">
                <a16:creationId xmlns:a16="http://schemas.microsoft.com/office/drawing/2014/main" id="{71FE4983-B0CE-4425-6CEB-EB9EF24E0BDB}"/>
              </a:ext>
            </a:extLst>
          </p:cNvPr>
          <p:cNvSpPr/>
          <p:nvPr/>
        </p:nvSpPr>
        <p:spPr>
          <a:xfrm>
            <a:off x="2015230" y="5580401"/>
            <a:ext cx="399496" cy="437771"/>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9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8E8FEE-3FD3-9AD9-B10C-B31BE70A6EFD}"/>
              </a:ext>
            </a:extLst>
          </p:cNvPr>
          <p:cNvSpPr txBox="1"/>
          <p:nvPr/>
        </p:nvSpPr>
        <p:spPr>
          <a:xfrm>
            <a:off x="870011" y="119770"/>
            <a:ext cx="9623394" cy="523220"/>
          </a:xfrm>
          <a:prstGeom prst="rect">
            <a:avLst/>
          </a:prstGeom>
          <a:noFill/>
        </p:spPr>
        <p:txBody>
          <a:bodyPr wrap="square" rtlCol="0">
            <a:spAutoFit/>
          </a:bodyPr>
          <a:lstStyle/>
          <a:p>
            <a:r>
              <a:rPr lang="en-US" sz="2800" dirty="0">
                <a:latin typeface="+mj-lt"/>
              </a:rPr>
              <a:t>Reproducing Symbolic Reasoning results with Cohere</a:t>
            </a:r>
          </a:p>
        </p:txBody>
      </p:sp>
      <p:sp>
        <p:nvSpPr>
          <p:cNvPr id="5" name="TextBox 4">
            <a:extLst>
              <a:ext uri="{FF2B5EF4-FFF2-40B4-BE49-F238E27FC236}">
                <a16:creationId xmlns:a16="http://schemas.microsoft.com/office/drawing/2014/main" id="{88F58919-DFB8-21D3-23D8-7A6070D147BF}"/>
              </a:ext>
            </a:extLst>
          </p:cNvPr>
          <p:cNvSpPr txBox="1"/>
          <p:nvPr/>
        </p:nvSpPr>
        <p:spPr>
          <a:xfrm>
            <a:off x="887767" y="589305"/>
            <a:ext cx="6906827" cy="646331"/>
          </a:xfrm>
          <a:prstGeom prst="rect">
            <a:avLst/>
          </a:prstGeom>
          <a:noFill/>
        </p:spPr>
        <p:txBody>
          <a:bodyPr wrap="square" rtlCol="0">
            <a:spAutoFit/>
          </a:bodyPr>
          <a:lstStyle/>
          <a:p>
            <a:r>
              <a:rPr lang="en-US" dirty="0"/>
              <a:t>Few shot prompt with chain of thought reasoning:</a:t>
            </a:r>
          </a:p>
          <a:p>
            <a:endParaRPr lang="en-US" dirty="0"/>
          </a:p>
        </p:txBody>
      </p:sp>
      <p:sp>
        <p:nvSpPr>
          <p:cNvPr id="8" name="TextBox 7">
            <a:extLst>
              <a:ext uri="{FF2B5EF4-FFF2-40B4-BE49-F238E27FC236}">
                <a16:creationId xmlns:a16="http://schemas.microsoft.com/office/drawing/2014/main" id="{7A6F4A5B-A378-D861-9602-9630C81D74D3}"/>
              </a:ext>
            </a:extLst>
          </p:cNvPr>
          <p:cNvSpPr txBox="1"/>
          <p:nvPr/>
        </p:nvSpPr>
        <p:spPr>
          <a:xfrm>
            <a:off x="9436962" y="5361105"/>
            <a:ext cx="1827572" cy="461665"/>
          </a:xfrm>
          <a:prstGeom prst="rect">
            <a:avLst/>
          </a:prstGeom>
          <a:noFill/>
        </p:spPr>
        <p:txBody>
          <a:bodyPr wrap="square" rtlCol="0">
            <a:spAutoFit/>
          </a:bodyPr>
          <a:lstStyle/>
          <a:p>
            <a:r>
              <a:rPr lang="en-US" sz="2400" b="1" dirty="0">
                <a:solidFill>
                  <a:srgbClr val="00B050"/>
                </a:solidFill>
              </a:rPr>
              <a:t>Correct!</a:t>
            </a:r>
          </a:p>
        </p:txBody>
      </p:sp>
      <p:pic>
        <p:nvPicPr>
          <p:cNvPr id="3" name="Picture 2">
            <a:extLst>
              <a:ext uri="{FF2B5EF4-FFF2-40B4-BE49-F238E27FC236}">
                <a16:creationId xmlns:a16="http://schemas.microsoft.com/office/drawing/2014/main" id="{40BA24B7-F416-1DC9-3F4E-6D66C7646FC6}"/>
              </a:ext>
            </a:extLst>
          </p:cNvPr>
          <p:cNvPicPr>
            <a:picLocks noChangeAspect="1"/>
          </p:cNvPicPr>
          <p:nvPr/>
        </p:nvPicPr>
        <p:blipFill>
          <a:blip r:embed="rId2"/>
          <a:stretch>
            <a:fillRect/>
          </a:stretch>
        </p:blipFill>
        <p:spPr>
          <a:xfrm>
            <a:off x="973122" y="1050970"/>
            <a:ext cx="10277022" cy="4302265"/>
          </a:xfrm>
          <a:prstGeom prst="rect">
            <a:avLst/>
          </a:prstGeom>
        </p:spPr>
      </p:pic>
      <p:sp>
        <p:nvSpPr>
          <p:cNvPr id="6" name="Arrow: Up 5">
            <a:extLst>
              <a:ext uri="{FF2B5EF4-FFF2-40B4-BE49-F238E27FC236}">
                <a16:creationId xmlns:a16="http://schemas.microsoft.com/office/drawing/2014/main" id="{10C82844-C0F4-B275-379F-C7F0C397D1DD}"/>
              </a:ext>
            </a:extLst>
          </p:cNvPr>
          <p:cNvSpPr/>
          <p:nvPr/>
        </p:nvSpPr>
        <p:spPr>
          <a:xfrm>
            <a:off x="9028590" y="5361105"/>
            <a:ext cx="408372" cy="453795"/>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6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45BCC-8412-4751-AD32-BD41FC3DA70A}"/>
              </a:ext>
            </a:extLst>
          </p:cNvPr>
          <p:cNvSpPr txBox="1"/>
          <p:nvPr/>
        </p:nvSpPr>
        <p:spPr>
          <a:xfrm>
            <a:off x="1213503" y="358924"/>
            <a:ext cx="8981630" cy="523220"/>
          </a:xfrm>
          <a:prstGeom prst="rect">
            <a:avLst/>
          </a:prstGeom>
          <a:noFill/>
        </p:spPr>
        <p:txBody>
          <a:bodyPr wrap="square" rtlCol="0">
            <a:spAutoFit/>
          </a:bodyPr>
          <a:lstStyle/>
          <a:p>
            <a:r>
              <a:rPr lang="en-US" sz="2800" b="0" i="0" u="none" strike="noStrike" baseline="0" dirty="0">
                <a:latin typeface="NimbusRomNo9L-Medi"/>
              </a:rPr>
              <a:t>Large Language Models are Zero-Shot Reasoners</a:t>
            </a:r>
            <a:endParaRPr lang="en-US" sz="2800" dirty="0"/>
          </a:p>
        </p:txBody>
      </p:sp>
      <p:sp>
        <p:nvSpPr>
          <p:cNvPr id="4" name="TextBox 3">
            <a:extLst>
              <a:ext uri="{FF2B5EF4-FFF2-40B4-BE49-F238E27FC236}">
                <a16:creationId xmlns:a16="http://schemas.microsoft.com/office/drawing/2014/main" id="{0E3ACFEB-6F38-FCE7-1683-B5AC80B700EA}"/>
              </a:ext>
            </a:extLst>
          </p:cNvPr>
          <p:cNvSpPr txBox="1"/>
          <p:nvPr/>
        </p:nvSpPr>
        <p:spPr>
          <a:xfrm>
            <a:off x="1213503" y="846034"/>
            <a:ext cx="6597353" cy="523220"/>
          </a:xfrm>
          <a:prstGeom prst="rect">
            <a:avLst/>
          </a:prstGeom>
          <a:noFill/>
        </p:spPr>
        <p:txBody>
          <a:bodyPr wrap="square" rtlCol="0">
            <a:spAutoFit/>
          </a:bodyPr>
          <a:lstStyle/>
          <a:p>
            <a:r>
              <a:rPr lang="en-US" sz="1400" dirty="0"/>
              <a:t>arXiv:2205.11916</a:t>
            </a:r>
          </a:p>
          <a:p>
            <a:r>
              <a:rPr lang="en-US" sz="1400" dirty="0"/>
              <a:t>Google Research, Google Brain, University of Tokyo</a:t>
            </a:r>
          </a:p>
        </p:txBody>
      </p:sp>
      <p:pic>
        <p:nvPicPr>
          <p:cNvPr id="6" name="Picture 5">
            <a:extLst>
              <a:ext uri="{FF2B5EF4-FFF2-40B4-BE49-F238E27FC236}">
                <a16:creationId xmlns:a16="http://schemas.microsoft.com/office/drawing/2014/main" id="{F5284ABF-2A17-CD14-0752-3D8E9A37BF3C}"/>
              </a:ext>
            </a:extLst>
          </p:cNvPr>
          <p:cNvPicPr>
            <a:picLocks noChangeAspect="1"/>
          </p:cNvPicPr>
          <p:nvPr/>
        </p:nvPicPr>
        <p:blipFill>
          <a:blip r:embed="rId2"/>
          <a:stretch>
            <a:fillRect/>
          </a:stretch>
        </p:blipFill>
        <p:spPr>
          <a:xfrm>
            <a:off x="1213503" y="1452413"/>
            <a:ext cx="7229743" cy="5115829"/>
          </a:xfrm>
          <a:prstGeom prst="rect">
            <a:avLst/>
          </a:prstGeom>
        </p:spPr>
      </p:pic>
      <p:sp>
        <p:nvSpPr>
          <p:cNvPr id="7" name="Rectangle 1">
            <a:extLst>
              <a:ext uri="{FF2B5EF4-FFF2-40B4-BE49-F238E27FC236}">
                <a16:creationId xmlns:a16="http://schemas.microsoft.com/office/drawing/2014/main" id="{BBCA0FC9-5C97-32C0-1DDB-450EA602FDE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arXiv:2205.11916</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051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AB77C-1A1A-0E28-1B7A-76D73EADFA68}"/>
              </a:ext>
            </a:extLst>
          </p:cNvPr>
          <p:cNvSpPr txBox="1"/>
          <p:nvPr/>
        </p:nvSpPr>
        <p:spPr>
          <a:xfrm>
            <a:off x="1513164" y="96099"/>
            <a:ext cx="8356458" cy="523220"/>
          </a:xfrm>
          <a:prstGeom prst="rect">
            <a:avLst/>
          </a:prstGeom>
          <a:noFill/>
        </p:spPr>
        <p:txBody>
          <a:bodyPr wrap="square" rtlCol="0">
            <a:spAutoFit/>
          </a:bodyPr>
          <a:lstStyle/>
          <a:p>
            <a:r>
              <a:rPr lang="en-US" sz="2800" dirty="0">
                <a:latin typeface="+mj-lt"/>
              </a:rPr>
              <a:t>Reproducing results with GPT3 text-davinci-003</a:t>
            </a:r>
          </a:p>
        </p:txBody>
      </p:sp>
      <p:sp>
        <p:nvSpPr>
          <p:cNvPr id="3" name="TextBox 2">
            <a:extLst>
              <a:ext uri="{FF2B5EF4-FFF2-40B4-BE49-F238E27FC236}">
                <a16:creationId xmlns:a16="http://schemas.microsoft.com/office/drawing/2014/main" id="{7466DC2A-5161-F238-7F55-A860C8FE2892}"/>
              </a:ext>
            </a:extLst>
          </p:cNvPr>
          <p:cNvSpPr txBox="1"/>
          <p:nvPr/>
        </p:nvSpPr>
        <p:spPr>
          <a:xfrm>
            <a:off x="1513164" y="615055"/>
            <a:ext cx="7972626" cy="646331"/>
          </a:xfrm>
          <a:prstGeom prst="rect">
            <a:avLst/>
          </a:prstGeom>
          <a:noFill/>
        </p:spPr>
        <p:txBody>
          <a:bodyPr wrap="square" rtlCol="0">
            <a:spAutoFit/>
          </a:bodyPr>
          <a:lstStyle/>
          <a:p>
            <a:r>
              <a:rPr lang="en-US" dirty="0"/>
              <a:t>Standard zero shot prompt without zero shot chain of thought reasoning:</a:t>
            </a:r>
          </a:p>
        </p:txBody>
      </p:sp>
      <p:pic>
        <p:nvPicPr>
          <p:cNvPr id="7" name="Picture 6">
            <a:extLst>
              <a:ext uri="{FF2B5EF4-FFF2-40B4-BE49-F238E27FC236}">
                <a16:creationId xmlns:a16="http://schemas.microsoft.com/office/drawing/2014/main" id="{3D8E6A5D-D2C3-2698-9584-5724064BB958}"/>
              </a:ext>
            </a:extLst>
          </p:cNvPr>
          <p:cNvPicPr>
            <a:picLocks noChangeAspect="1"/>
          </p:cNvPicPr>
          <p:nvPr/>
        </p:nvPicPr>
        <p:blipFill>
          <a:blip r:embed="rId2"/>
          <a:stretch>
            <a:fillRect/>
          </a:stretch>
        </p:blipFill>
        <p:spPr>
          <a:xfrm>
            <a:off x="1663403" y="1303161"/>
            <a:ext cx="9916148" cy="1647825"/>
          </a:xfrm>
          <a:prstGeom prst="rect">
            <a:avLst/>
          </a:prstGeom>
        </p:spPr>
      </p:pic>
      <p:pic>
        <p:nvPicPr>
          <p:cNvPr id="11" name="Picture 10">
            <a:extLst>
              <a:ext uri="{FF2B5EF4-FFF2-40B4-BE49-F238E27FC236}">
                <a16:creationId xmlns:a16="http://schemas.microsoft.com/office/drawing/2014/main" id="{018FF6A0-95C9-99B5-6FED-E9544D716346}"/>
              </a:ext>
            </a:extLst>
          </p:cNvPr>
          <p:cNvPicPr>
            <a:picLocks noChangeAspect="1"/>
          </p:cNvPicPr>
          <p:nvPr/>
        </p:nvPicPr>
        <p:blipFill>
          <a:blip r:embed="rId3"/>
          <a:stretch>
            <a:fillRect/>
          </a:stretch>
        </p:blipFill>
        <p:spPr>
          <a:xfrm>
            <a:off x="1663403" y="4625948"/>
            <a:ext cx="10062050" cy="1447906"/>
          </a:xfrm>
          <a:prstGeom prst="rect">
            <a:avLst/>
          </a:prstGeom>
        </p:spPr>
      </p:pic>
      <p:sp>
        <p:nvSpPr>
          <p:cNvPr id="16" name="TextBox 15">
            <a:extLst>
              <a:ext uri="{FF2B5EF4-FFF2-40B4-BE49-F238E27FC236}">
                <a16:creationId xmlns:a16="http://schemas.microsoft.com/office/drawing/2014/main" id="{BB767070-4E46-1036-6604-8E048CB5368A}"/>
              </a:ext>
            </a:extLst>
          </p:cNvPr>
          <p:cNvSpPr txBox="1"/>
          <p:nvPr/>
        </p:nvSpPr>
        <p:spPr>
          <a:xfrm>
            <a:off x="1598621" y="4256616"/>
            <a:ext cx="7972626" cy="369332"/>
          </a:xfrm>
          <a:prstGeom prst="rect">
            <a:avLst/>
          </a:prstGeom>
          <a:noFill/>
        </p:spPr>
        <p:txBody>
          <a:bodyPr wrap="square" rtlCol="0">
            <a:spAutoFit/>
          </a:bodyPr>
          <a:lstStyle/>
          <a:p>
            <a:r>
              <a:rPr lang="en-US" dirty="0"/>
              <a:t>Zero shot chain of thought reasoning:</a:t>
            </a:r>
          </a:p>
        </p:txBody>
      </p:sp>
      <p:sp>
        <p:nvSpPr>
          <p:cNvPr id="17" name="TextBox 16">
            <a:extLst>
              <a:ext uri="{FF2B5EF4-FFF2-40B4-BE49-F238E27FC236}">
                <a16:creationId xmlns:a16="http://schemas.microsoft.com/office/drawing/2014/main" id="{B717E058-5C44-3498-50A4-93AFE900F06F}"/>
              </a:ext>
            </a:extLst>
          </p:cNvPr>
          <p:cNvSpPr txBox="1"/>
          <p:nvPr/>
        </p:nvSpPr>
        <p:spPr>
          <a:xfrm>
            <a:off x="9897881" y="6212353"/>
            <a:ext cx="1827572" cy="461665"/>
          </a:xfrm>
          <a:prstGeom prst="rect">
            <a:avLst/>
          </a:prstGeom>
          <a:noFill/>
        </p:spPr>
        <p:txBody>
          <a:bodyPr wrap="square" rtlCol="0">
            <a:spAutoFit/>
          </a:bodyPr>
          <a:lstStyle/>
          <a:p>
            <a:r>
              <a:rPr lang="en-US" sz="2400" b="1" dirty="0">
                <a:solidFill>
                  <a:srgbClr val="00B050"/>
                </a:solidFill>
              </a:rPr>
              <a:t>Correct!</a:t>
            </a:r>
          </a:p>
        </p:txBody>
      </p:sp>
      <p:sp>
        <p:nvSpPr>
          <p:cNvPr id="18" name="Arrow: Up 17">
            <a:extLst>
              <a:ext uri="{FF2B5EF4-FFF2-40B4-BE49-F238E27FC236}">
                <a16:creationId xmlns:a16="http://schemas.microsoft.com/office/drawing/2014/main" id="{DE4ABA57-2ED9-1FE2-91DD-5908D983588F}"/>
              </a:ext>
            </a:extLst>
          </p:cNvPr>
          <p:cNvSpPr/>
          <p:nvPr/>
        </p:nvSpPr>
        <p:spPr>
          <a:xfrm>
            <a:off x="10324411" y="5846956"/>
            <a:ext cx="408372" cy="453795"/>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99BD11-2BBA-3B15-ECEC-C98104AE5B27}"/>
              </a:ext>
            </a:extLst>
          </p:cNvPr>
          <p:cNvSpPr txBox="1"/>
          <p:nvPr/>
        </p:nvSpPr>
        <p:spPr>
          <a:xfrm>
            <a:off x="3026311" y="3139109"/>
            <a:ext cx="1477302" cy="523220"/>
          </a:xfrm>
          <a:prstGeom prst="rect">
            <a:avLst/>
          </a:prstGeom>
          <a:noFill/>
        </p:spPr>
        <p:txBody>
          <a:bodyPr wrap="square" rtlCol="0">
            <a:spAutoFit/>
          </a:bodyPr>
          <a:lstStyle/>
          <a:p>
            <a:r>
              <a:rPr lang="en-US" sz="2800" b="1" dirty="0">
                <a:solidFill>
                  <a:srgbClr val="FF0000"/>
                </a:solidFill>
              </a:rPr>
              <a:t>Wrong!</a:t>
            </a:r>
          </a:p>
        </p:txBody>
      </p:sp>
      <p:sp>
        <p:nvSpPr>
          <p:cNvPr id="20" name="Arrow: Up 19">
            <a:extLst>
              <a:ext uri="{FF2B5EF4-FFF2-40B4-BE49-F238E27FC236}">
                <a16:creationId xmlns:a16="http://schemas.microsoft.com/office/drawing/2014/main" id="{D64271EE-7940-1016-46FE-860AD2CF1818}"/>
              </a:ext>
            </a:extLst>
          </p:cNvPr>
          <p:cNvSpPr/>
          <p:nvPr/>
        </p:nvSpPr>
        <p:spPr>
          <a:xfrm>
            <a:off x="3365466" y="2732099"/>
            <a:ext cx="399496" cy="523219"/>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33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D6223-13FD-374D-9DE0-7214284D8664}"/>
              </a:ext>
            </a:extLst>
          </p:cNvPr>
          <p:cNvPicPr>
            <a:picLocks noChangeAspect="1"/>
          </p:cNvPicPr>
          <p:nvPr/>
        </p:nvPicPr>
        <p:blipFill>
          <a:blip r:embed="rId2"/>
          <a:stretch>
            <a:fillRect/>
          </a:stretch>
        </p:blipFill>
        <p:spPr>
          <a:xfrm>
            <a:off x="1733550" y="285750"/>
            <a:ext cx="8724900" cy="6286500"/>
          </a:xfrm>
          <a:prstGeom prst="rect">
            <a:avLst/>
          </a:prstGeom>
        </p:spPr>
      </p:pic>
    </p:spTree>
    <p:extLst>
      <p:ext uri="{BB962C8B-B14F-4D97-AF65-F5344CB8AC3E}">
        <p14:creationId xmlns:p14="http://schemas.microsoft.com/office/powerpoint/2010/main" val="1926406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5FE2F1-306F-B507-9935-4A4DA5AE625A}"/>
              </a:ext>
            </a:extLst>
          </p:cNvPr>
          <p:cNvSpPr>
            <a:spLocks noGrp="1"/>
          </p:cNvSpPr>
          <p:nvPr>
            <p:ph idx="1"/>
          </p:nvPr>
        </p:nvSpPr>
        <p:spPr>
          <a:xfrm>
            <a:off x="928847" y="1054746"/>
            <a:ext cx="8392705" cy="2383276"/>
          </a:xfrm>
        </p:spPr>
        <p:txBody>
          <a:bodyPr>
            <a:normAutofit/>
          </a:bodyPr>
          <a:lstStyle/>
          <a:p>
            <a:pPr marL="0" indent="0">
              <a:buNone/>
            </a:pPr>
            <a:r>
              <a:rPr lang="en-US" b="1" dirty="0"/>
              <a:t>Chain of Thought prompting helps the most under the following scenarios:</a:t>
            </a:r>
          </a:p>
          <a:p>
            <a:r>
              <a:rPr lang="en-US" dirty="0"/>
              <a:t>A language model has a large number of parameters</a:t>
            </a:r>
          </a:p>
          <a:p>
            <a:r>
              <a:rPr lang="en-US" dirty="0"/>
              <a:t>The task requires multistep reasoning</a:t>
            </a:r>
          </a:p>
          <a:p>
            <a:r>
              <a:rPr lang="en-US" dirty="0"/>
              <a:t>The scaling curve is relatively flat (adding additional parameters doesn’t significantly improve the results).</a:t>
            </a:r>
          </a:p>
          <a:p>
            <a:endParaRPr lang="en-US" dirty="0"/>
          </a:p>
        </p:txBody>
      </p:sp>
      <p:pic>
        <p:nvPicPr>
          <p:cNvPr id="7" name="Picture 6">
            <a:extLst>
              <a:ext uri="{FF2B5EF4-FFF2-40B4-BE49-F238E27FC236}">
                <a16:creationId xmlns:a16="http://schemas.microsoft.com/office/drawing/2014/main" id="{1E47D53F-A2E3-64B8-F965-7AB1BB5DF350}"/>
              </a:ext>
            </a:extLst>
          </p:cNvPr>
          <p:cNvPicPr>
            <a:picLocks noChangeAspect="1"/>
          </p:cNvPicPr>
          <p:nvPr/>
        </p:nvPicPr>
        <p:blipFill>
          <a:blip r:embed="rId2"/>
          <a:stretch>
            <a:fillRect/>
          </a:stretch>
        </p:blipFill>
        <p:spPr>
          <a:xfrm>
            <a:off x="1016461" y="3081460"/>
            <a:ext cx="5016870" cy="3217016"/>
          </a:xfrm>
          <a:prstGeom prst="rect">
            <a:avLst/>
          </a:prstGeom>
        </p:spPr>
      </p:pic>
      <p:sp>
        <p:nvSpPr>
          <p:cNvPr id="10" name="TextBox 9">
            <a:extLst>
              <a:ext uri="{FF2B5EF4-FFF2-40B4-BE49-F238E27FC236}">
                <a16:creationId xmlns:a16="http://schemas.microsoft.com/office/drawing/2014/main" id="{FAF6AB74-13FD-1AC0-7C40-09D1CE77AA85}"/>
              </a:ext>
            </a:extLst>
          </p:cNvPr>
          <p:cNvSpPr txBox="1"/>
          <p:nvPr/>
        </p:nvSpPr>
        <p:spPr>
          <a:xfrm>
            <a:off x="928848" y="333742"/>
            <a:ext cx="3684233" cy="707886"/>
          </a:xfrm>
          <a:prstGeom prst="rect">
            <a:avLst/>
          </a:prstGeom>
          <a:noFill/>
        </p:spPr>
        <p:txBody>
          <a:bodyPr wrap="square" rtlCol="0">
            <a:spAutoFit/>
          </a:bodyPr>
          <a:lstStyle/>
          <a:p>
            <a:r>
              <a:rPr lang="en-US" sz="4000" dirty="0">
                <a:latin typeface="+mj-lt"/>
              </a:rPr>
              <a:t>Conclusion</a:t>
            </a:r>
          </a:p>
        </p:txBody>
      </p:sp>
      <p:pic>
        <p:nvPicPr>
          <p:cNvPr id="16" name="Picture 15">
            <a:extLst>
              <a:ext uri="{FF2B5EF4-FFF2-40B4-BE49-F238E27FC236}">
                <a16:creationId xmlns:a16="http://schemas.microsoft.com/office/drawing/2014/main" id="{5769CF32-9FAA-6316-F45A-FB9D7166D0A0}"/>
              </a:ext>
            </a:extLst>
          </p:cNvPr>
          <p:cNvPicPr>
            <a:picLocks noChangeAspect="1"/>
          </p:cNvPicPr>
          <p:nvPr/>
        </p:nvPicPr>
        <p:blipFill>
          <a:blip r:embed="rId3"/>
          <a:stretch>
            <a:fillRect/>
          </a:stretch>
        </p:blipFill>
        <p:spPr>
          <a:xfrm>
            <a:off x="1016461" y="6295094"/>
            <a:ext cx="5016870" cy="458328"/>
          </a:xfrm>
          <a:prstGeom prst="rect">
            <a:avLst/>
          </a:prstGeom>
        </p:spPr>
      </p:pic>
      <p:sp>
        <p:nvSpPr>
          <p:cNvPr id="2" name="Arrow: Left 1">
            <a:extLst>
              <a:ext uri="{FF2B5EF4-FFF2-40B4-BE49-F238E27FC236}">
                <a16:creationId xmlns:a16="http://schemas.microsoft.com/office/drawing/2014/main" id="{5C4CA35E-FE79-EE5C-A8C7-DD8DE764EA6D}"/>
              </a:ext>
            </a:extLst>
          </p:cNvPr>
          <p:cNvSpPr/>
          <p:nvPr/>
        </p:nvSpPr>
        <p:spPr>
          <a:xfrm>
            <a:off x="5779150" y="5568374"/>
            <a:ext cx="701336" cy="23488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 3">
            <a:extLst>
              <a:ext uri="{FF2B5EF4-FFF2-40B4-BE49-F238E27FC236}">
                <a16:creationId xmlns:a16="http://schemas.microsoft.com/office/drawing/2014/main" id="{13761BE8-23D7-0447-1C29-6F462E617F83}"/>
              </a:ext>
            </a:extLst>
          </p:cNvPr>
          <p:cNvSpPr/>
          <p:nvPr/>
        </p:nvSpPr>
        <p:spPr>
          <a:xfrm>
            <a:off x="5836855" y="4572528"/>
            <a:ext cx="643631" cy="234880"/>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bot standing next to a chalkboard&#10;&#10;Description automatically generated">
            <a:extLst>
              <a:ext uri="{FF2B5EF4-FFF2-40B4-BE49-F238E27FC236}">
                <a16:creationId xmlns:a16="http://schemas.microsoft.com/office/drawing/2014/main" id="{D5B818AE-2E4A-0982-3633-B6DFC93DF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518"/>
            <a:ext cx="12160250" cy="7599287"/>
          </a:xfrm>
          <a:prstGeom prst="rect">
            <a:avLst/>
          </a:prstGeom>
        </p:spPr>
      </p:pic>
      <p:sp>
        <p:nvSpPr>
          <p:cNvPr id="3" name="Content Placeholder 2">
            <a:extLst>
              <a:ext uri="{FF2B5EF4-FFF2-40B4-BE49-F238E27FC236}">
                <a16:creationId xmlns:a16="http://schemas.microsoft.com/office/drawing/2014/main" id="{37A1CD94-50CC-44C3-F296-A0E5F00A7812}"/>
              </a:ext>
            </a:extLst>
          </p:cNvPr>
          <p:cNvSpPr>
            <a:spLocks noGrp="1"/>
          </p:cNvSpPr>
          <p:nvPr>
            <p:ph idx="1"/>
          </p:nvPr>
        </p:nvSpPr>
        <p:spPr>
          <a:xfrm>
            <a:off x="0" y="1343804"/>
            <a:ext cx="6906827" cy="4524335"/>
          </a:xfrm>
          <a:solidFill>
            <a:schemeClr val="bg1"/>
          </a:solidFill>
        </p:spPr>
        <p:txBody>
          <a:bodyPr>
            <a:normAutofit fontScale="92500"/>
          </a:bodyPr>
          <a:lstStyle/>
          <a:p>
            <a:r>
              <a:rPr lang="en-US" sz="1800" b="1" u="sng" dirty="0"/>
              <a:t>Few Shot Prompt/Exemplars</a:t>
            </a:r>
            <a:r>
              <a:rPr lang="en-US" sz="1800" b="1" dirty="0"/>
              <a:t>:</a:t>
            </a:r>
            <a:r>
              <a:rPr lang="en-US" sz="1800" dirty="0"/>
              <a:t> Providing multiple examples of question/answer pairs before asking the model a similar question</a:t>
            </a:r>
          </a:p>
          <a:p>
            <a:r>
              <a:rPr lang="en-US" sz="1800" b="1" u="sng" dirty="0"/>
              <a:t>Chain of Thought (CoT) Prompting</a:t>
            </a:r>
            <a:r>
              <a:rPr lang="en-US" sz="1800" b="1" dirty="0"/>
              <a:t>: </a:t>
            </a:r>
            <a:r>
              <a:rPr lang="en-US" sz="1800" dirty="0"/>
              <a:t>Including a series of intermediate reasoning steps in a few shot prompt</a:t>
            </a:r>
            <a:endParaRPr lang="en-US" sz="1800" b="1" u="sng" dirty="0"/>
          </a:p>
          <a:p>
            <a:r>
              <a:rPr lang="en-US" sz="1800" b="1" u="sng" dirty="0"/>
              <a:t>Standard Prompting</a:t>
            </a:r>
            <a:r>
              <a:rPr lang="en-US" sz="1800" b="1" dirty="0"/>
              <a:t>: </a:t>
            </a:r>
            <a:r>
              <a:rPr lang="en-US" sz="1800" dirty="0"/>
              <a:t>The paper uses this term to describe a few shot prompt that only provides the answers, without the Chain of Thought reasoning of how the answer was generated.</a:t>
            </a:r>
          </a:p>
          <a:p>
            <a:r>
              <a:rPr lang="en-US" sz="1800" b="1" u="sng" dirty="0">
                <a:latin typeface="Consolas" panose="020B0609020204030204" pitchFamily="49" charset="0"/>
              </a:rPr>
              <a:t>Ablation Study</a:t>
            </a:r>
            <a:r>
              <a:rPr lang="en-US" sz="1800" b="1" dirty="0">
                <a:latin typeface="Consolas" panose="020B0609020204030204" pitchFamily="49" charset="0"/>
              </a:rPr>
              <a:t>: </a:t>
            </a:r>
            <a:r>
              <a:rPr lang="en-US" sz="1800" dirty="0">
                <a:latin typeface="Consolas" panose="020B0609020204030204" pitchFamily="49" charset="0"/>
              </a:rPr>
              <a:t>I</a:t>
            </a:r>
            <a:r>
              <a:rPr lang="en-US" sz="1800" b="0" i="0" dirty="0">
                <a:effectLst/>
                <a:latin typeface="Consolas" panose="020B0609020204030204" pitchFamily="49" charset="0"/>
              </a:rPr>
              <a:t>nvestigates the performance of an AI system by removing certain components to understand the contribution of the component to the overall system</a:t>
            </a:r>
          </a:p>
          <a:p>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32D7B728-FA19-97C2-A82C-54E18EDE2B83}"/>
              </a:ext>
            </a:extLst>
          </p:cNvPr>
          <p:cNvSpPr txBox="1"/>
          <p:nvPr/>
        </p:nvSpPr>
        <p:spPr>
          <a:xfrm>
            <a:off x="0" y="635918"/>
            <a:ext cx="6498455" cy="707886"/>
          </a:xfrm>
          <a:prstGeom prst="rect">
            <a:avLst/>
          </a:prstGeom>
          <a:solidFill>
            <a:schemeClr val="bg1"/>
          </a:solidFill>
        </p:spPr>
        <p:txBody>
          <a:bodyPr wrap="square" rtlCol="0">
            <a:spAutoFit/>
          </a:bodyPr>
          <a:lstStyle/>
          <a:p>
            <a:pPr algn="ctr"/>
            <a:r>
              <a:rPr lang="en-US" sz="4000" u="sng" dirty="0">
                <a:latin typeface="+mj-lt"/>
              </a:rPr>
              <a:t>Definitions</a:t>
            </a:r>
          </a:p>
        </p:txBody>
      </p:sp>
      <p:sp>
        <p:nvSpPr>
          <p:cNvPr id="9" name="TextBox 8">
            <a:extLst>
              <a:ext uri="{FF2B5EF4-FFF2-40B4-BE49-F238E27FC236}">
                <a16:creationId xmlns:a16="http://schemas.microsoft.com/office/drawing/2014/main" id="{7C44471B-701D-D15B-AE0A-84175A15D4A2}"/>
              </a:ext>
            </a:extLst>
          </p:cNvPr>
          <p:cNvSpPr txBox="1"/>
          <p:nvPr/>
        </p:nvSpPr>
        <p:spPr>
          <a:xfrm>
            <a:off x="6906827" y="2272683"/>
            <a:ext cx="38174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7777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50BB4AB-9372-94B1-DA64-3B387E53DF94}"/>
              </a:ext>
            </a:extLst>
          </p:cNvPr>
          <p:cNvSpPr>
            <a:spLocks noGrp="1"/>
          </p:cNvSpPr>
          <p:nvPr>
            <p:ph idx="1"/>
          </p:nvPr>
        </p:nvSpPr>
        <p:spPr>
          <a:xfrm>
            <a:off x="106408" y="1905471"/>
            <a:ext cx="5864944" cy="4086212"/>
          </a:xfrm>
        </p:spPr>
        <p:txBody>
          <a:bodyPr vert="horz" lIns="91440" tIns="45720" rIns="91440" bIns="45720" rtlCol="0" anchor="ctr">
            <a:normAutofit/>
          </a:bodyPr>
          <a:lstStyle/>
          <a:p>
            <a:pPr marL="285750" indent="-285750">
              <a:lnSpc>
                <a:spcPct val="110000"/>
              </a:lnSpc>
            </a:pPr>
            <a:r>
              <a:rPr lang="en-US" dirty="0"/>
              <a:t>Much better accuracy attained with CoT compared to standard prompting once a model has enough parameters.</a:t>
            </a:r>
            <a:endParaRPr lang="en-US" dirty="0">
              <a:ea typeface="+mn-lt"/>
              <a:cs typeface="+mn-lt"/>
            </a:endParaRPr>
          </a:p>
          <a:p>
            <a:pPr marL="285750" indent="-285750">
              <a:lnSpc>
                <a:spcPct val="110000"/>
              </a:lnSpc>
            </a:pPr>
            <a:r>
              <a:rPr lang="en-US" dirty="0">
                <a:ea typeface="+mn-lt"/>
                <a:cs typeface="+mn-lt"/>
              </a:rPr>
              <a:t>Relatively few annotations are needed compared to a finetuning approach.</a:t>
            </a:r>
            <a:endParaRPr lang="en-US" dirty="0"/>
          </a:p>
          <a:p>
            <a:pPr>
              <a:lnSpc>
                <a:spcPct val="110000"/>
              </a:lnSpc>
            </a:pPr>
            <a:r>
              <a:rPr lang="en-US" dirty="0">
                <a:ea typeface="+mn-lt"/>
                <a:cs typeface="+mn-lt"/>
              </a:rPr>
              <a:t>One pretrained model can perform many different tasks by just updating the prompt at inference time rather than expensive finetuning.</a:t>
            </a:r>
          </a:p>
          <a:p>
            <a:pPr>
              <a:lnSpc>
                <a:spcPct val="110000"/>
              </a:lnSpc>
            </a:pPr>
            <a:r>
              <a:rPr lang="en-US" dirty="0">
                <a:ea typeface="+mn-lt"/>
                <a:cs typeface="+mn-lt"/>
              </a:rPr>
              <a:t>If there are problems with the output, being able to view the model's reasoning facilitates debugging.</a:t>
            </a:r>
          </a:p>
        </p:txBody>
      </p:sp>
      <p:pic>
        <p:nvPicPr>
          <p:cNvPr id="4" name="Picture 4" descr="A graph of a number of words&#10;&#10;Description automatically generated">
            <a:extLst>
              <a:ext uri="{FF2B5EF4-FFF2-40B4-BE49-F238E27FC236}">
                <a16:creationId xmlns:a16="http://schemas.microsoft.com/office/drawing/2014/main" id="{764470EE-BF3F-3974-06D0-9D7DA47A2B43}"/>
              </a:ext>
            </a:extLst>
          </p:cNvPr>
          <p:cNvPicPr>
            <a:picLocks noChangeAspect="1"/>
          </p:cNvPicPr>
          <p:nvPr/>
        </p:nvPicPr>
        <p:blipFill>
          <a:blip r:embed="rId3"/>
          <a:stretch>
            <a:fillRect/>
          </a:stretch>
        </p:blipFill>
        <p:spPr>
          <a:xfrm>
            <a:off x="6220649" y="866318"/>
            <a:ext cx="5575302" cy="5125364"/>
          </a:xfrm>
          <a:prstGeom prst="rect">
            <a:avLst/>
          </a:prstGeom>
        </p:spPr>
      </p:pic>
      <p:sp>
        <p:nvSpPr>
          <p:cNvPr id="7" name="TextBox 6">
            <a:extLst>
              <a:ext uri="{FF2B5EF4-FFF2-40B4-BE49-F238E27FC236}">
                <a16:creationId xmlns:a16="http://schemas.microsoft.com/office/drawing/2014/main" id="{A5E65F23-2E3C-2E79-CA8F-8D6B6B6AE582}"/>
              </a:ext>
            </a:extLst>
          </p:cNvPr>
          <p:cNvSpPr txBox="1"/>
          <p:nvPr/>
        </p:nvSpPr>
        <p:spPr>
          <a:xfrm>
            <a:off x="286802" y="582031"/>
            <a:ext cx="5504155" cy="1323439"/>
          </a:xfrm>
          <a:prstGeom prst="rect">
            <a:avLst/>
          </a:prstGeom>
          <a:noFill/>
        </p:spPr>
        <p:txBody>
          <a:bodyPr wrap="square" rtlCol="0">
            <a:spAutoFit/>
          </a:bodyPr>
          <a:lstStyle/>
          <a:p>
            <a:r>
              <a:rPr lang="en-US" sz="4000" dirty="0">
                <a:latin typeface="+mj-lt"/>
              </a:rPr>
              <a:t>Advantages of Chain of Thought Prompting</a:t>
            </a:r>
          </a:p>
        </p:txBody>
      </p:sp>
    </p:spTree>
    <p:extLst>
      <p:ext uri="{BB962C8B-B14F-4D97-AF65-F5344CB8AC3E}">
        <p14:creationId xmlns:p14="http://schemas.microsoft.com/office/powerpoint/2010/main" val="131617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A6B1EE-E0EA-2A46-371E-0DFDB4E0BC83}"/>
              </a:ext>
            </a:extLst>
          </p:cNvPr>
          <p:cNvSpPr txBox="1"/>
          <p:nvPr/>
        </p:nvSpPr>
        <p:spPr>
          <a:xfrm>
            <a:off x="8990175" y="4802736"/>
            <a:ext cx="709301" cy="369332"/>
          </a:xfrm>
          <a:prstGeom prst="rect">
            <a:avLst/>
          </a:prstGeom>
          <a:noFill/>
        </p:spPr>
        <p:txBody>
          <a:bodyPr wrap="square" rtlCol="0">
            <a:spAutoFit/>
          </a:bodyPr>
          <a:lstStyle/>
          <a:p>
            <a:r>
              <a:rPr lang="en-US" b="1" dirty="0"/>
              <a:t>CoT</a:t>
            </a:r>
          </a:p>
        </p:txBody>
      </p:sp>
      <p:sp>
        <p:nvSpPr>
          <p:cNvPr id="4" name="TextBox 3">
            <a:extLst>
              <a:ext uri="{FF2B5EF4-FFF2-40B4-BE49-F238E27FC236}">
                <a16:creationId xmlns:a16="http://schemas.microsoft.com/office/drawing/2014/main" id="{19E2D784-59D0-ECB3-775A-59D3AB5A3782}"/>
              </a:ext>
            </a:extLst>
          </p:cNvPr>
          <p:cNvSpPr txBox="1"/>
          <p:nvPr/>
        </p:nvSpPr>
        <p:spPr>
          <a:xfrm>
            <a:off x="276529" y="463244"/>
            <a:ext cx="11690569" cy="615553"/>
          </a:xfrm>
          <a:prstGeom prst="rect">
            <a:avLst/>
          </a:prstGeom>
          <a:noFill/>
        </p:spPr>
        <p:txBody>
          <a:bodyPr wrap="square" rtlCol="0">
            <a:spAutoFit/>
          </a:bodyPr>
          <a:lstStyle/>
          <a:p>
            <a:r>
              <a:rPr lang="en-US" sz="3400" dirty="0">
                <a:latin typeface="+mj-lt"/>
              </a:rPr>
              <a:t>Disadvantages of Chain of Thought Prompting </a:t>
            </a:r>
          </a:p>
        </p:txBody>
      </p:sp>
      <p:sp>
        <p:nvSpPr>
          <p:cNvPr id="5" name="TextBox 4">
            <a:extLst>
              <a:ext uri="{FF2B5EF4-FFF2-40B4-BE49-F238E27FC236}">
                <a16:creationId xmlns:a16="http://schemas.microsoft.com/office/drawing/2014/main" id="{16F56405-E8FB-9C90-6A1B-68C32E7465C0}"/>
              </a:ext>
            </a:extLst>
          </p:cNvPr>
          <p:cNvSpPr txBox="1"/>
          <p:nvPr/>
        </p:nvSpPr>
        <p:spPr>
          <a:xfrm>
            <a:off x="373822" y="1277072"/>
            <a:ext cx="696084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Worse performance than standard prompting on small models (&lt; 100B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a large number of inference requests are planned, at some point the cost incurred from additional CoT few shot reasoning tokens prepended to the prompt during each query may be higher than an initial finetuning cost. (my thoughts)</a:t>
            </a:r>
          </a:p>
          <a:p>
            <a:endParaRPr lang="en-US" dirty="0"/>
          </a:p>
          <a:p>
            <a:pPr marL="285750" indent="-285750">
              <a:buFont typeface="Arial" panose="020B0604020202020204" pitchFamily="34" charset="0"/>
              <a:buChar char="•"/>
            </a:pPr>
            <a:r>
              <a:rPr lang="en-US" dirty="0"/>
              <a:t>Causing the model to output additional text than the exact answer increases the chance of non-relevant text being included which could potentially cause parsing issues retrieving the answer </a:t>
            </a:r>
          </a:p>
        </p:txBody>
      </p:sp>
      <p:pic>
        <p:nvPicPr>
          <p:cNvPr id="10" name="Picture 9">
            <a:extLst>
              <a:ext uri="{FF2B5EF4-FFF2-40B4-BE49-F238E27FC236}">
                <a16:creationId xmlns:a16="http://schemas.microsoft.com/office/drawing/2014/main" id="{E567FAB1-DC84-94D3-E432-733AC798A074}"/>
              </a:ext>
            </a:extLst>
          </p:cNvPr>
          <p:cNvPicPr>
            <a:picLocks noChangeAspect="1"/>
          </p:cNvPicPr>
          <p:nvPr/>
        </p:nvPicPr>
        <p:blipFill>
          <a:blip r:embed="rId2"/>
          <a:stretch>
            <a:fillRect/>
          </a:stretch>
        </p:blipFill>
        <p:spPr>
          <a:xfrm>
            <a:off x="507305" y="5247390"/>
            <a:ext cx="6448020" cy="756761"/>
          </a:xfrm>
          <a:prstGeom prst="rect">
            <a:avLst/>
          </a:prstGeom>
        </p:spPr>
      </p:pic>
      <p:sp>
        <p:nvSpPr>
          <p:cNvPr id="11" name="Arrow: Up 10">
            <a:extLst>
              <a:ext uri="{FF2B5EF4-FFF2-40B4-BE49-F238E27FC236}">
                <a16:creationId xmlns:a16="http://schemas.microsoft.com/office/drawing/2014/main" id="{5518165B-B498-C953-B268-71AA30EDABAE}"/>
              </a:ext>
            </a:extLst>
          </p:cNvPr>
          <p:cNvSpPr/>
          <p:nvPr/>
        </p:nvSpPr>
        <p:spPr>
          <a:xfrm>
            <a:off x="3463629" y="5862492"/>
            <a:ext cx="390617" cy="662881"/>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robot with scales on it&#10;&#10;Description automatically generated">
            <a:extLst>
              <a:ext uri="{FF2B5EF4-FFF2-40B4-BE49-F238E27FC236}">
                <a16:creationId xmlns:a16="http://schemas.microsoft.com/office/drawing/2014/main" id="{F3BEF0F2-5AB9-1363-17AA-2CA6637B4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728" y="3543616"/>
            <a:ext cx="3407548" cy="3407548"/>
          </a:xfrm>
          <a:prstGeom prst="rect">
            <a:avLst/>
          </a:prstGeom>
        </p:spPr>
      </p:pic>
      <p:sp>
        <p:nvSpPr>
          <p:cNvPr id="3" name="TextBox 2">
            <a:extLst>
              <a:ext uri="{FF2B5EF4-FFF2-40B4-BE49-F238E27FC236}">
                <a16:creationId xmlns:a16="http://schemas.microsoft.com/office/drawing/2014/main" id="{A7B14E3C-2F2C-B1ED-2539-FEA88100EE69}"/>
              </a:ext>
            </a:extLst>
          </p:cNvPr>
          <p:cNvSpPr txBox="1"/>
          <p:nvPr/>
        </p:nvSpPr>
        <p:spPr>
          <a:xfrm>
            <a:off x="8990175" y="4802736"/>
            <a:ext cx="666572" cy="369332"/>
          </a:xfrm>
          <a:prstGeom prst="rect">
            <a:avLst/>
          </a:prstGeom>
          <a:noFill/>
        </p:spPr>
        <p:txBody>
          <a:bodyPr wrap="square" rtlCol="0">
            <a:spAutoFit/>
          </a:bodyPr>
          <a:lstStyle/>
          <a:p>
            <a:r>
              <a:rPr lang="en-US" b="1" dirty="0"/>
              <a:t>CoT</a:t>
            </a:r>
          </a:p>
        </p:txBody>
      </p:sp>
      <p:sp>
        <p:nvSpPr>
          <p:cNvPr id="6" name="TextBox 5">
            <a:extLst>
              <a:ext uri="{FF2B5EF4-FFF2-40B4-BE49-F238E27FC236}">
                <a16:creationId xmlns:a16="http://schemas.microsoft.com/office/drawing/2014/main" id="{38EBE166-0AA3-DB64-0BAD-35A13E871011}"/>
              </a:ext>
            </a:extLst>
          </p:cNvPr>
          <p:cNvSpPr txBox="1"/>
          <p:nvPr/>
        </p:nvSpPr>
        <p:spPr>
          <a:xfrm>
            <a:off x="10785795" y="4566924"/>
            <a:ext cx="863124" cy="276999"/>
          </a:xfrm>
          <a:prstGeom prst="rect">
            <a:avLst/>
          </a:prstGeom>
          <a:noFill/>
        </p:spPr>
        <p:txBody>
          <a:bodyPr wrap="square" rtlCol="0">
            <a:spAutoFit/>
          </a:bodyPr>
          <a:lstStyle/>
          <a:p>
            <a:r>
              <a:rPr lang="en-US" sz="1200" b="1" dirty="0"/>
              <a:t>Standard</a:t>
            </a:r>
          </a:p>
        </p:txBody>
      </p:sp>
    </p:spTree>
    <p:extLst>
      <p:ext uri="{BB962C8B-B14F-4D97-AF65-F5344CB8AC3E}">
        <p14:creationId xmlns:p14="http://schemas.microsoft.com/office/powerpoint/2010/main" val="3183741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E63E13D-7335-4337-809C-839A2B03A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2374328-2BDE-4532-B9B5-B50C210FE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504786" y="5989626"/>
            <a:ext cx="8687213" cy="868372"/>
          </a:xfrm>
          <a:custGeom>
            <a:avLst/>
            <a:gdLst>
              <a:gd name="connsiteX0" fmla="*/ 1580052 w 8687213"/>
              <a:gd name="connsiteY0" fmla="*/ 993747 h 993747"/>
              <a:gd name="connsiteX1" fmla="*/ 1519593 w 8687213"/>
              <a:gd name="connsiteY1" fmla="*/ 967639 h 993747"/>
              <a:gd name="connsiteX2" fmla="*/ 1361447 w 8687213"/>
              <a:gd name="connsiteY2" fmla="*/ 957963 h 993747"/>
              <a:gd name="connsiteX3" fmla="*/ 1185933 w 8687213"/>
              <a:gd name="connsiteY3" fmla="*/ 920695 h 993747"/>
              <a:gd name="connsiteX4" fmla="*/ 1027496 w 8687213"/>
              <a:gd name="connsiteY4" fmla="*/ 883620 h 993747"/>
              <a:gd name="connsiteX5" fmla="*/ 817780 w 8687213"/>
              <a:gd name="connsiteY5" fmla="*/ 821584 h 993747"/>
              <a:gd name="connsiteX6" fmla="*/ 650022 w 8687213"/>
              <a:gd name="connsiteY6" fmla="*/ 766889 h 993747"/>
              <a:gd name="connsiteX7" fmla="*/ 418247 w 8687213"/>
              <a:gd name="connsiteY7" fmla="*/ 698265 h 993747"/>
              <a:gd name="connsiteX8" fmla="*/ 254500 w 8687213"/>
              <a:gd name="connsiteY8" fmla="*/ 680261 h 993747"/>
              <a:gd name="connsiteX9" fmla="*/ 141081 w 8687213"/>
              <a:gd name="connsiteY9" fmla="*/ 735175 h 993747"/>
              <a:gd name="connsiteX10" fmla="*/ 38679 w 8687213"/>
              <a:gd name="connsiteY10" fmla="*/ 761135 h 993747"/>
              <a:gd name="connsiteX11" fmla="*/ 0 w 8687213"/>
              <a:gd name="connsiteY11" fmla="*/ 769375 h 993747"/>
              <a:gd name="connsiteX12" fmla="*/ 0 w 8687213"/>
              <a:gd name="connsiteY12" fmla="*/ 0 h 993747"/>
              <a:gd name="connsiteX13" fmla="*/ 8687213 w 8687213"/>
              <a:gd name="connsiteY13" fmla="*/ 0 h 993747"/>
              <a:gd name="connsiteX14" fmla="*/ 8635222 w 8687213"/>
              <a:gd name="connsiteY14" fmla="*/ 15973 h 993747"/>
              <a:gd name="connsiteX15" fmla="*/ 8587608 w 8687213"/>
              <a:gd name="connsiteY15" fmla="*/ 24663 h 993747"/>
              <a:gd name="connsiteX16" fmla="*/ 8326856 w 8687213"/>
              <a:gd name="connsiteY16" fmla="*/ 87429 h 993747"/>
              <a:gd name="connsiteX17" fmla="*/ 8253858 w 8687213"/>
              <a:gd name="connsiteY17" fmla="*/ 100924 h 993747"/>
              <a:gd name="connsiteX18" fmla="*/ 8056469 w 8687213"/>
              <a:gd name="connsiteY18" fmla="*/ 107467 h 993747"/>
              <a:gd name="connsiteX19" fmla="*/ 7880307 w 8687213"/>
              <a:gd name="connsiteY19" fmla="*/ 138318 h 993747"/>
              <a:gd name="connsiteX20" fmla="*/ 7695433 w 8687213"/>
              <a:gd name="connsiteY20" fmla="*/ 172015 h 993747"/>
              <a:gd name="connsiteX21" fmla="*/ 7473794 w 8687213"/>
              <a:gd name="connsiteY21" fmla="*/ 253418 h 993747"/>
              <a:gd name="connsiteX22" fmla="*/ 7132327 w 8687213"/>
              <a:gd name="connsiteY22" fmla="*/ 367953 h 993747"/>
              <a:gd name="connsiteX23" fmla="*/ 7023566 w 8687213"/>
              <a:gd name="connsiteY23" fmla="*/ 393901 h 993747"/>
              <a:gd name="connsiteX24" fmla="*/ 6756354 w 8687213"/>
              <a:gd name="connsiteY24" fmla="*/ 425148 h 993747"/>
              <a:gd name="connsiteX25" fmla="*/ 6544949 w 8687213"/>
              <a:gd name="connsiteY25" fmla="*/ 464280 h 993747"/>
              <a:gd name="connsiteX26" fmla="*/ 6432157 w 8687213"/>
              <a:gd name="connsiteY26" fmla="*/ 518765 h 993747"/>
              <a:gd name="connsiteX27" fmla="*/ 6319347 w 8687213"/>
              <a:gd name="connsiteY27" fmla="*/ 561397 h 993747"/>
              <a:gd name="connsiteX28" fmla="*/ 6162120 w 8687213"/>
              <a:gd name="connsiteY28" fmla="*/ 598506 h 993747"/>
              <a:gd name="connsiteX29" fmla="*/ 5989629 w 8687213"/>
              <a:gd name="connsiteY29" fmla="*/ 635612 h 993747"/>
              <a:gd name="connsiteX30" fmla="*/ 5869417 w 8687213"/>
              <a:gd name="connsiteY30" fmla="*/ 660550 h 993747"/>
              <a:gd name="connsiteX31" fmla="*/ 5586689 w 8687213"/>
              <a:gd name="connsiteY31" fmla="*/ 686972 h 993747"/>
              <a:gd name="connsiteX32" fmla="*/ 5547133 w 8687213"/>
              <a:gd name="connsiteY32" fmla="*/ 692174 h 993747"/>
              <a:gd name="connsiteX33" fmla="*/ 5439908 w 8687213"/>
              <a:gd name="connsiteY33" fmla="*/ 694590 h 993747"/>
              <a:gd name="connsiteX34" fmla="*/ 5398981 w 8687213"/>
              <a:gd name="connsiteY34" fmla="*/ 697466 h 993747"/>
              <a:gd name="connsiteX35" fmla="*/ 5390374 w 8687213"/>
              <a:gd name="connsiteY35" fmla="*/ 698676 h 993747"/>
              <a:gd name="connsiteX36" fmla="*/ 5235954 w 8687213"/>
              <a:gd name="connsiteY36" fmla="*/ 697662 h 993747"/>
              <a:gd name="connsiteX37" fmla="*/ 5106955 w 8687213"/>
              <a:gd name="connsiteY37" fmla="*/ 723975 h 993747"/>
              <a:gd name="connsiteX38" fmla="*/ 4952010 w 8687213"/>
              <a:gd name="connsiteY38" fmla="*/ 748598 h 993747"/>
              <a:gd name="connsiteX39" fmla="*/ 4618217 w 8687213"/>
              <a:gd name="connsiteY39" fmla="*/ 799247 h 993747"/>
              <a:gd name="connsiteX40" fmla="*/ 4466020 w 8687213"/>
              <a:gd name="connsiteY40" fmla="*/ 825311 h 993747"/>
              <a:gd name="connsiteX41" fmla="*/ 4332727 w 8687213"/>
              <a:gd name="connsiteY41" fmla="*/ 839840 h 993747"/>
              <a:gd name="connsiteX42" fmla="*/ 4262741 w 8687213"/>
              <a:gd name="connsiteY42" fmla="*/ 837139 h 993747"/>
              <a:gd name="connsiteX43" fmla="*/ 3938413 w 8687213"/>
              <a:gd name="connsiteY43" fmla="*/ 864886 h 993747"/>
              <a:gd name="connsiteX44" fmla="*/ 3901145 w 8687213"/>
              <a:gd name="connsiteY44" fmla="*/ 867699 h 993747"/>
              <a:gd name="connsiteX45" fmla="*/ 3785894 w 8687213"/>
              <a:gd name="connsiteY45" fmla="*/ 859014 h 993747"/>
              <a:gd name="connsiteX46" fmla="*/ 3718584 w 8687213"/>
              <a:gd name="connsiteY46" fmla="*/ 844578 h 993747"/>
              <a:gd name="connsiteX47" fmla="*/ 3679660 w 8687213"/>
              <a:gd name="connsiteY47" fmla="*/ 838507 h 993747"/>
              <a:gd name="connsiteX48" fmla="*/ 3652650 w 8687213"/>
              <a:gd name="connsiteY48" fmla="*/ 831847 h 993747"/>
              <a:gd name="connsiteX49" fmla="*/ 3448213 w 8687213"/>
              <a:gd name="connsiteY49" fmla="*/ 823866 h 993747"/>
              <a:gd name="connsiteX50" fmla="*/ 3393968 w 8687213"/>
              <a:gd name="connsiteY50" fmla="*/ 807743 h 993747"/>
              <a:gd name="connsiteX51" fmla="*/ 3201081 w 8687213"/>
              <a:gd name="connsiteY51" fmla="*/ 820560 h 993747"/>
              <a:gd name="connsiteX52" fmla="*/ 3114795 w 8687213"/>
              <a:gd name="connsiteY52" fmla="*/ 838769 h 993747"/>
              <a:gd name="connsiteX53" fmla="*/ 2779752 w 8687213"/>
              <a:gd name="connsiteY53" fmla="*/ 874920 h 993747"/>
              <a:gd name="connsiteX54" fmla="*/ 2740136 w 8687213"/>
              <a:gd name="connsiteY54" fmla="*/ 874599 h 993747"/>
              <a:gd name="connsiteX55" fmla="*/ 2712146 w 8687213"/>
              <a:gd name="connsiteY55" fmla="*/ 871970 h 993747"/>
              <a:gd name="connsiteX56" fmla="*/ 2636414 w 8687213"/>
              <a:gd name="connsiteY56" fmla="*/ 878165 h 993747"/>
              <a:gd name="connsiteX57" fmla="*/ 2508998 w 8687213"/>
              <a:gd name="connsiteY57" fmla="*/ 893820 h 993747"/>
              <a:gd name="connsiteX58" fmla="*/ 2451233 w 8687213"/>
              <a:gd name="connsiteY58" fmla="*/ 890380 h 993747"/>
              <a:gd name="connsiteX59" fmla="*/ 2247293 w 8687213"/>
              <a:gd name="connsiteY59" fmla="*/ 910792 h 993747"/>
              <a:gd name="connsiteX60" fmla="*/ 2074724 w 8687213"/>
              <a:gd name="connsiteY60" fmla="*/ 921278 h 993747"/>
              <a:gd name="connsiteX61" fmla="*/ 1940429 w 8687213"/>
              <a:gd name="connsiteY61" fmla="*/ 935455 h 993747"/>
              <a:gd name="connsiteX62" fmla="*/ 1713808 w 8687213"/>
              <a:gd name="connsiteY62" fmla="*/ 971564 h 993747"/>
              <a:gd name="connsiteX63" fmla="*/ 1580052 w 8687213"/>
              <a:gd name="connsiteY63" fmla="*/ 993747 h 99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87213" h="993747">
                <a:moveTo>
                  <a:pt x="1580052" y="993747"/>
                </a:moveTo>
                <a:lnTo>
                  <a:pt x="1519593" y="967639"/>
                </a:lnTo>
                <a:lnTo>
                  <a:pt x="1361447" y="957963"/>
                </a:lnTo>
                <a:lnTo>
                  <a:pt x="1185933" y="920695"/>
                </a:lnTo>
                <a:lnTo>
                  <a:pt x="1027496" y="883620"/>
                </a:lnTo>
                <a:cubicBezTo>
                  <a:pt x="943641" y="896179"/>
                  <a:pt x="873226" y="819721"/>
                  <a:pt x="817780" y="821584"/>
                </a:cubicBezTo>
                <a:cubicBezTo>
                  <a:pt x="748059" y="798043"/>
                  <a:pt x="693618" y="763304"/>
                  <a:pt x="650022" y="766889"/>
                </a:cubicBezTo>
                <a:cubicBezTo>
                  <a:pt x="557594" y="750471"/>
                  <a:pt x="548312" y="662968"/>
                  <a:pt x="418247" y="698265"/>
                </a:cubicBezTo>
                <a:cubicBezTo>
                  <a:pt x="351636" y="686539"/>
                  <a:pt x="300694" y="674109"/>
                  <a:pt x="254500" y="680261"/>
                </a:cubicBezTo>
                <a:cubicBezTo>
                  <a:pt x="175181" y="686414"/>
                  <a:pt x="188261" y="719341"/>
                  <a:pt x="141081" y="735175"/>
                </a:cubicBezTo>
                <a:cubicBezTo>
                  <a:pt x="117491" y="743092"/>
                  <a:pt x="75157" y="753099"/>
                  <a:pt x="38679" y="761135"/>
                </a:cubicBezTo>
                <a:lnTo>
                  <a:pt x="0" y="769375"/>
                </a:lnTo>
                <a:lnTo>
                  <a:pt x="0" y="0"/>
                </a:lnTo>
                <a:lnTo>
                  <a:pt x="8687213" y="0"/>
                </a:lnTo>
                <a:lnTo>
                  <a:pt x="8635222" y="15973"/>
                </a:lnTo>
                <a:cubicBezTo>
                  <a:pt x="8618002" y="20477"/>
                  <a:pt x="8601723" y="23703"/>
                  <a:pt x="8587608" y="24663"/>
                </a:cubicBezTo>
                <a:cubicBezTo>
                  <a:pt x="8481978" y="59303"/>
                  <a:pt x="8382482" y="74718"/>
                  <a:pt x="8326856" y="87429"/>
                </a:cubicBezTo>
                <a:cubicBezTo>
                  <a:pt x="8298415" y="76370"/>
                  <a:pt x="8278191" y="96425"/>
                  <a:pt x="8253858" y="100924"/>
                </a:cubicBezTo>
                <a:cubicBezTo>
                  <a:pt x="8206740" y="106424"/>
                  <a:pt x="8095605" y="104841"/>
                  <a:pt x="8056469" y="107467"/>
                </a:cubicBezTo>
                <a:cubicBezTo>
                  <a:pt x="7906552" y="114948"/>
                  <a:pt x="7939029" y="128035"/>
                  <a:pt x="7880307" y="138318"/>
                </a:cubicBezTo>
                <a:cubicBezTo>
                  <a:pt x="7818683" y="149550"/>
                  <a:pt x="7764896" y="170271"/>
                  <a:pt x="7695433" y="172015"/>
                </a:cubicBezTo>
                <a:cubicBezTo>
                  <a:pt x="7615608" y="168131"/>
                  <a:pt x="7551212" y="238910"/>
                  <a:pt x="7473794" y="253418"/>
                </a:cubicBezTo>
                <a:cubicBezTo>
                  <a:pt x="7396376" y="267925"/>
                  <a:pt x="7171651" y="353797"/>
                  <a:pt x="7132327" y="367953"/>
                </a:cubicBezTo>
                <a:cubicBezTo>
                  <a:pt x="7065866" y="380769"/>
                  <a:pt x="7059950" y="402924"/>
                  <a:pt x="7023566" y="393901"/>
                </a:cubicBezTo>
                <a:cubicBezTo>
                  <a:pt x="6972377" y="406026"/>
                  <a:pt x="6812160" y="413418"/>
                  <a:pt x="6756354" y="425148"/>
                </a:cubicBezTo>
                <a:cubicBezTo>
                  <a:pt x="6698429" y="450329"/>
                  <a:pt x="6553794" y="456983"/>
                  <a:pt x="6544949" y="464280"/>
                </a:cubicBezTo>
                <a:cubicBezTo>
                  <a:pt x="6515240" y="460234"/>
                  <a:pt x="6449087" y="511492"/>
                  <a:pt x="6432157" y="518765"/>
                </a:cubicBezTo>
                <a:cubicBezTo>
                  <a:pt x="6392705" y="530955"/>
                  <a:pt x="6377997" y="541606"/>
                  <a:pt x="6319347" y="561397"/>
                </a:cubicBezTo>
                <a:cubicBezTo>
                  <a:pt x="6261959" y="573526"/>
                  <a:pt x="6253695" y="582746"/>
                  <a:pt x="6162120" y="598506"/>
                </a:cubicBezTo>
                <a:cubicBezTo>
                  <a:pt x="5966021" y="607829"/>
                  <a:pt x="6067168" y="622678"/>
                  <a:pt x="5989629" y="635612"/>
                </a:cubicBezTo>
                <a:cubicBezTo>
                  <a:pt x="5946383" y="640445"/>
                  <a:pt x="5906393" y="645360"/>
                  <a:pt x="5869417" y="660550"/>
                </a:cubicBezTo>
                <a:cubicBezTo>
                  <a:pt x="5828911" y="665010"/>
                  <a:pt x="5619707" y="678413"/>
                  <a:pt x="5586689" y="686972"/>
                </a:cubicBezTo>
                <a:cubicBezTo>
                  <a:pt x="5571494" y="683703"/>
                  <a:pt x="5557869" y="683279"/>
                  <a:pt x="5547133" y="692174"/>
                </a:cubicBezTo>
                <a:cubicBezTo>
                  <a:pt x="5522669" y="693444"/>
                  <a:pt x="5464600" y="693708"/>
                  <a:pt x="5439908" y="694590"/>
                </a:cubicBezTo>
                <a:lnTo>
                  <a:pt x="5398981" y="697466"/>
                </a:lnTo>
                <a:lnTo>
                  <a:pt x="5390374" y="698676"/>
                </a:lnTo>
                <a:cubicBezTo>
                  <a:pt x="5363203" y="698709"/>
                  <a:pt x="5283191" y="693446"/>
                  <a:pt x="5235954" y="697662"/>
                </a:cubicBezTo>
                <a:lnTo>
                  <a:pt x="5106955" y="723975"/>
                </a:lnTo>
                <a:cubicBezTo>
                  <a:pt x="5055306" y="732182"/>
                  <a:pt x="5004327" y="744973"/>
                  <a:pt x="4952010" y="748598"/>
                </a:cubicBezTo>
                <a:cubicBezTo>
                  <a:pt x="4789198" y="759876"/>
                  <a:pt x="4729481" y="782364"/>
                  <a:pt x="4618217" y="799247"/>
                </a:cubicBezTo>
                <a:cubicBezTo>
                  <a:pt x="4560794" y="825970"/>
                  <a:pt x="4534355" y="808120"/>
                  <a:pt x="4466020" y="825311"/>
                </a:cubicBezTo>
                <a:lnTo>
                  <a:pt x="4332727" y="839840"/>
                </a:lnTo>
                <a:lnTo>
                  <a:pt x="4262741" y="837139"/>
                </a:lnTo>
                <a:cubicBezTo>
                  <a:pt x="4199478" y="841163"/>
                  <a:pt x="4030401" y="842979"/>
                  <a:pt x="3938413" y="864886"/>
                </a:cubicBezTo>
                <a:cubicBezTo>
                  <a:pt x="3926082" y="864638"/>
                  <a:pt x="3911810" y="867213"/>
                  <a:pt x="3901145" y="867699"/>
                </a:cubicBezTo>
                <a:lnTo>
                  <a:pt x="3785894" y="859014"/>
                </a:lnTo>
                <a:cubicBezTo>
                  <a:pt x="3764445" y="854219"/>
                  <a:pt x="3745483" y="835861"/>
                  <a:pt x="3718584" y="844578"/>
                </a:cubicBezTo>
                <a:cubicBezTo>
                  <a:pt x="3724777" y="834496"/>
                  <a:pt x="3686856" y="847242"/>
                  <a:pt x="3679660" y="838507"/>
                </a:cubicBezTo>
                <a:cubicBezTo>
                  <a:pt x="3675491" y="831274"/>
                  <a:pt x="3663017" y="833456"/>
                  <a:pt x="3652650" y="831847"/>
                </a:cubicBezTo>
                <a:cubicBezTo>
                  <a:pt x="3614075" y="829407"/>
                  <a:pt x="3491326" y="827884"/>
                  <a:pt x="3448213" y="823866"/>
                </a:cubicBezTo>
                <a:cubicBezTo>
                  <a:pt x="3412646" y="819510"/>
                  <a:pt x="3425554" y="809220"/>
                  <a:pt x="3393968" y="807743"/>
                </a:cubicBezTo>
                <a:cubicBezTo>
                  <a:pt x="3329673" y="812015"/>
                  <a:pt x="3265377" y="805079"/>
                  <a:pt x="3201081" y="820560"/>
                </a:cubicBezTo>
                <a:lnTo>
                  <a:pt x="3114795" y="838769"/>
                </a:lnTo>
                <a:cubicBezTo>
                  <a:pt x="3012853" y="859037"/>
                  <a:pt x="2842195" y="868948"/>
                  <a:pt x="2779752" y="874920"/>
                </a:cubicBezTo>
                <a:cubicBezTo>
                  <a:pt x="2783784" y="864095"/>
                  <a:pt x="2749028" y="882151"/>
                  <a:pt x="2740136" y="874599"/>
                </a:cubicBezTo>
                <a:cubicBezTo>
                  <a:pt x="2734542" y="868087"/>
                  <a:pt x="2722695" y="872047"/>
                  <a:pt x="2712146" y="871970"/>
                </a:cubicBezTo>
                <a:cubicBezTo>
                  <a:pt x="2701976" y="866541"/>
                  <a:pt x="2652120" y="872683"/>
                  <a:pt x="2636414" y="878165"/>
                </a:cubicBezTo>
                <a:cubicBezTo>
                  <a:pt x="2594242" y="897876"/>
                  <a:pt x="2543084" y="878811"/>
                  <a:pt x="2508998" y="893820"/>
                </a:cubicBezTo>
                <a:cubicBezTo>
                  <a:pt x="2473046" y="894701"/>
                  <a:pt x="2474739" y="889429"/>
                  <a:pt x="2451233" y="890380"/>
                </a:cubicBezTo>
                <a:cubicBezTo>
                  <a:pt x="2407615" y="893208"/>
                  <a:pt x="2310045" y="905643"/>
                  <a:pt x="2247293" y="910792"/>
                </a:cubicBezTo>
                <a:cubicBezTo>
                  <a:pt x="2189167" y="914988"/>
                  <a:pt x="2136569" y="915171"/>
                  <a:pt x="2074724" y="921278"/>
                </a:cubicBezTo>
                <a:cubicBezTo>
                  <a:pt x="2026911" y="933575"/>
                  <a:pt x="1974990" y="919549"/>
                  <a:pt x="1940429" y="935455"/>
                </a:cubicBezTo>
                <a:cubicBezTo>
                  <a:pt x="1770394" y="959042"/>
                  <a:pt x="1759157" y="947977"/>
                  <a:pt x="1713808" y="971564"/>
                </a:cubicBezTo>
                <a:cubicBezTo>
                  <a:pt x="1653746" y="981280"/>
                  <a:pt x="1604002" y="987593"/>
                  <a:pt x="1580052" y="993747"/>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04F5223A-2AFE-69D4-78C0-9663BEDDB3D5}"/>
              </a:ext>
            </a:extLst>
          </p:cNvPr>
          <p:cNvSpPr>
            <a:spLocks noGrp="1"/>
          </p:cNvSpPr>
          <p:nvPr>
            <p:ph idx="1"/>
          </p:nvPr>
        </p:nvSpPr>
        <p:spPr>
          <a:xfrm>
            <a:off x="163314" y="969623"/>
            <a:ext cx="5172046" cy="5294444"/>
          </a:xfrm>
        </p:spPr>
        <p:txBody>
          <a:bodyPr vert="horz" lIns="91440" tIns="45720" rIns="91440" bIns="45720" rtlCol="0" anchor="ctr">
            <a:normAutofit fontScale="92500" lnSpcReduction="20000"/>
          </a:bodyPr>
          <a:lstStyle/>
          <a:p>
            <a:pPr marL="0" indent="0">
              <a:lnSpc>
                <a:spcPct val="110000"/>
              </a:lnSpc>
              <a:buNone/>
            </a:pPr>
            <a:r>
              <a:rPr lang="en-US" b="1" u="sng" dirty="0">
                <a:ea typeface="+mn-lt"/>
                <a:cs typeface="+mn-lt"/>
              </a:rPr>
              <a:t>Datasets</a:t>
            </a:r>
            <a:r>
              <a:rPr lang="en-US" b="1" dirty="0">
                <a:ea typeface="+mn-lt"/>
                <a:cs typeface="+mn-lt"/>
              </a:rPr>
              <a:t>: </a:t>
            </a:r>
          </a:p>
          <a:p>
            <a:pPr marL="0" indent="0">
              <a:lnSpc>
                <a:spcPct val="110000"/>
              </a:lnSpc>
              <a:buNone/>
            </a:pPr>
            <a:r>
              <a:rPr lang="en-US" dirty="0">
                <a:ea typeface="+mn-lt"/>
                <a:cs typeface="+mn-lt"/>
              </a:rPr>
              <a:t>GSM8k – 8,000 grade school math questions answerable by a bright middle school student</a:t>
            </a:r>
          </a:p>
          <a:p>
            <a:pPr marL="0" indent="0">
              <a:lnSpc>
                <a:spcPct val="110000"/>
              </a:lnSpc>
              <a:buNone/>
            </a:pPr>
            <a:r>
              <a:rPr lang="en-US" dirty="0"/>
              <a:t>SVAMP - math word problems with varying structures</a:t>
            </a:r>
          </a:p>
          <a:p>
            <a:pPr marL="0" indent="0">
              <a:lnSpc>
                <a:spcPct val="110000"/>
              </a:lnSpc>
              <a:buNone/>
            </a:pPr>
            <a:r>
              <a:rPr lang="en-US" dirty="0"/>
              <a:t>MAWPS - </a:t>
            </a:r>
            <a:r>
              <a:rPr lang="en-US" b="0" i="0" dirty="0">
                <a:effectLst/>
                <a:latin typeface="Roboto" panose="02000000000000000000" pitchFamily="2" charset="0"/>
              </a:rPr>
              <a:t>online repository of Math Word Problems</a:t>
            </a:r>
            <a:endParaRPr lang="en-US" dirty="0"/>
          </a:p>
          <a:p>
            <a:pPr marL="0" indent="0">
              <a:lnSpc>
                <a:spcPct val="110000"/>
              </a:lnSpc>
              <a:buNone/>
            </a:pPr>
            <a:r>
              <a:rPr lang="en-US" dirty="0">
                <a:ea typeface="+mn-lt"/>
                <a:cs typeface="+mn-lt"/>
              </a:rPr>
              <a:t>CoT increases the Solve Rate the most for the largest </a:t>
            </a:r>
            <a:r>
              <a:rPr lang="en-US" dirty="0" err="1">
                <a:ea typeface="+mn-lt"/>
                <a:cs typeface="+mn-lt"/>
              </a:rPr>
              <a:t>PaLM</a:t>
            </a:r>
            <a:r>
              <a:rPr lang="en-US" dirty="0">
                <a:ea typeface="+mn-lt"/>
                <a:cs typeface="+mn-lt"/>
              </a:rPr>
              <a:t> model while also improving </a:t>
            </a:r>
            <a:r>
              <a:rPr lang="en-US" dirty="0" err="1">
                <a:ea typeface="+mn-lt"/>
                <a:cs typeface="+mn-lt"/>
              </a:rPr>
              <a:t>LaMDA</a:t>
            </a:r>
            <a:r>
              <a:rPr lang="en-US" dirty="0">
                <a:ea typeface="+mn-lt"/>
                <a:cs typeface="+mn-lt"/>
              </a:rPr>
              <a:t> and GPT3 results.</a:t>
            </a:r>
          </a:p>
          <a:p>
            <a:pPr marL="0" indent="0">
              <a:lnSpc>
                <a:spcPct val="110000"/>
              </a:lnSpc>
              <a:buNone/>
            </a:pPr>
            <a:r>
              <a:rPr lang="en-US" b="1" u="sng" dirty="0">
                <a:ea typeface="+mn-lt"/>
                <a:cs typeface="+mn-lt"/>
              </a:rPr>
              <a:t>Ablation Experiments</a:t>
            </a:r>
            <a:endParaRPr lang="en-US" b="1" u="sng" dirty="0"/>
          </a:p>
          <a:p>
            <a:pPr>
              <a:lnSpc>
                <a:spcPct val="110000"/>
              </a:lnSpc>
            </a:pPr>
            <a:r>
              <a:rPr lang="en-US" dirty="0">
                <a:ea typeface="+mn-lt"/>
                <a:cs typeface="+mn-lt"/>
              </a:rPr>
              <a:t>  Variable Compute Only </a:t>
            </a:r>
          </a:p>
          <a:p>
            <a:pPr>
              <a:lnSpc>
                <a:spcPct val="110000"/>
              </a:lnSpc>
            </a:pPr>
            <a:r>
              <a:rPr lang="en-US" dirty="0">
                <a:ea typeface="+mn-lt"/>
                <a:cs typeface="+mn-lt"/>
              </a:rPr>
              <a:t>  Equation Only</a:t>
            </a:r>
            <a:endParaRPr lang="en-US" dirty="0"/>
          </a:p>
          <a:p>
            <a:pPr>
              <a:lnSpc>
                <a:spcPct val="110000"/>
              </a:lnSpc>
            </a:pPr>
            <a:r>
              <a:rPr lang="en-US" dirty="0">
                <a:ea typeface="+mn-lt"/>
                <a:cs typeface="+mn-lt"/>
              </a:rPr>
              <a:t>  Reasoning After Answer</a:t>
            </a:r>
          </a:p>
          <a:p>
            <a:pPr marL="0" indent="0">
              <a:lnSpc>
                <a:spcPct val="110000"/>
              </a:lnSpc>
              <a:buNone/>
            </a:pPr>
            <a:r>
              <a:rPr lang="en-US" b="1" u="sng" dirty="0">
                <a:ea typeface="+mn-lt"/>
                <a:cs typeface="+mn-lt"/>
              </a:rPr>
              <a:t>Robustness Checks</a:t>
            </a:r>
            <a:endParaRPr lang="en-US" b="1" u="sng" dirty="0"/>
          </a:p>
          <a:p>
            <a:pPr>
              <a:lnSpc>
                <a:spcPct val="110000"/>
              </a:lnSpc>
            </a:pPr>
            <a:r>
              <a:rPr lang="en-US" dirty="0">
                <a:ea typeface="+mn-lt"/>
                <a:cs typeface="+mn-lt"/>
              </a:rPr>
              <a:t>  Different Annotators</a:t>
            </a:r>
            <a:endParaRPr lang="en-US" dirty="0"/>
          </a:p>
          <a:p>
            <a:pPr>
              <a:lnSpc>
                <a:spcPct val="110000"/>
              </a:lnSpc>
            </a:pPr>
            <a:r>
              <a:rPr lang="en-US" dirty="0">
                <a:ea typeface="+mn-lt"/>
                <a:cs typeface="+mn-lt"/>
              </a:rPr>
              <a:t>  Alternate Exemplars</a:t>
            </a:r>
          </a:p>
          <a:p>
            <a:pPr>
              <a:lnSpc>
                <a:spcPct val="110000"/>
              </a:lnSpc>
            </a:pPr>
            <a:r>
              <a:rPr lang="en-US" dirty="0">
                <a:ea typeface="+mn-lt"/>
                <a:cs typeface="+mn-lt"/>
              </a:rPr>
              <a:t>  Intentionally Concise Style</a:t>
            </a:r>
            <a:endParaRPr lang="en-US" dirty="0"/>
          </a:p>
          <a:p>
            <a:pPr marL="0" indent="0">
              <a:lnSpc>
                <a:spcPct val="110000"/>
              </a:lnSpc>
              <a:buNone/>
            </a:pPr>
            <a:endParaRPr lang="en-US" sz="1000" dirty="0">
              <a:ea typeface="+mn-lt"/>
              <a:cs typeface="+mn-lt"/>
            </a:endParaRPr>
          </a:p>
        </p:txBody>
      </p:sp>
      <p:pic>
        <p:nvPicPr>
          <p:cNvPr id="5" name="Picture 5" descr="A screenshot of a test&#10;&#10;Description automatically generated">
            <a:extLst>
              <a:ext uri="{FF2B5EF4-FFF2-40B4-BE49-F238E27FC236}">
                <a16:creationId xmlns:a16="http://schemas.microsoft.com/office/drawing/2014/main" id="{105377C1-DA7E-822D-73E6-FE9D4126EABA}"/>
              </a:ext>
            </a:extLst>
          </p:cNvPr>
          <p:cNvPicPr>
            <a:picLocks noChangeAspect="1"/>
          </p:cNvPicPr>
          <p:nvPr/>
        </p:nvPicPr>
        <p:blipFill>
          <a:blip r:embed="rId3"/>
          <a:stretch>
            <a:fillRect/>
          </a:stretch>
        </p:blipFill>
        <p:spPr>
          <a:xfrm>
            <a:off x="5153509" y="833993"/>
            <a:ext cx="2843815" cy="5149385"/>
          </a:xfrm>
          <a:prstGeom prst="rect">
            <a:avLst/>
          </a:prstGeom>
        </p:spPr>
      </p:pic>
      <p:pic>
        <p:nvPicPr>
          <p:cNvPr id="4" name="Picture 4" descr="A graph of different types of data&#10;&#10;Description automatically generated">
            <a:extLst>
              <a:ext uri="{FF2B5EF4-FFF2-40B4-BE49-F238E27FC236}">
                <a16:creationId xmlns:a16="http://schemas.microsoft.com/office/drawing/2014/main" id="{5D624AF6-1D7D-BDE8-85A0-756EC0C3C013}"/>
              </a:ext>
            </a:extLst>
          </p:cNvPr>
          <p:cNvPicPr>
            <a:picLocks noChangeAspect="1"/>
          </p:cNvPicPr>
          <p:nvPr/>
        </p:nvPicPr>
        <p:blipFill>
          <a:blip r:embed="rId4"/>
          <a:stretch>
            <a:fillRect/>
          </a:stretch>
        </p:blipFill>
        <p:spPr>
          <a:xfrm>
            <a:off x="8113686" y="826714"/>
            <a:ext cx="3386058" cy="5149385"/>
          </a:xfrm>
          <a:prstGeom prst="rect">
            <a:avLst/>
          </a:prstGeom>
        </p:spPr>
      </p:pic>
      <p:sp>
        <p:nvSpPr>
          <p:cNvPr id="8" name="TextBox 7">
            <a:extLst>
              <a:ext uri="{FF2B5EF4-FFF2-40B4-BE49-F238E27FC236}">
                <a16:creationId xmlns:a16="http://schemas.microsoft.com/office/drawing/2014/main" id="{FEB25622-E317-B1B2-4761-943226574E73}"/>
              </a:ext>
            </a:extLst>
          </p:cNvPr>
          <p:cNvSpPr txBox="1"/>
          <p:nvPr/>
        </p:nvSpPr>
        <p:spPr>
          <a:xfrm>
            <a:off x="54100" y="130869"/>
            <a:ext cx="5390473" cy="707886"/>
          </a:xfrm>
          <a:prstGeom prst="rect">
            <a:avLst/>
          </a:prstGeom>
          <a:noFill/>
        </p:spPr>
        <p:txBody>
          <a:bodyPr wrap="square" rtlCol="0">
            <a:spAutoFit/>
          </a:bodyPr>
          <a:lstStyle/>
          <a:p>
            <a:r>
              <a:rPr lang="en-US" sz="4000" dirty="0">
                <a:latin typeface="+mj-lt"/>
              </a:rPr>
              <a:t>Arithmetic Reasoning</a:t>
            </a:r>
          </a:p>
        </p:txBody>
      </p:sp>
    </p:spTree>
    <p:extLst>
      <p:ext uri="{BB962C8B-B14F-4D97-AF65-F5344CB8AC3E}">
        <p14:creationId xmlns:p14="http://schemas.microsoft.com/office/powerpoint/2010/main" val="2912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6F18D5-259A-75EF-D0E4-8BCBDF2D6B18}"/>
              </a:ext>
            </a:extLst>
          </p:cNvPr>
          <p:cNvSpPr txBox="1"/>
          <p:nvPr/>
        </p:nvSpPr>
        <p:spPr>
          <a:xfrm>
            <a:off x="1513164" y="96099"/>
            <a:ext cx="8356458" cy="523220"/>
          </a:xfrm>
          <a:prstGeom prst="rect">
            <a:avLst/>
          </a:prstGeom>
          <a:noFill/>
        </p:spPr>
        <p:txBody>
          <a:bodyPr wrap="square" rtlCol="0">
            <a:spAutoFit/>
          </a:bodyPr>
          <a:lstStyle/>
          <a:p>
            <a:r>
              <a:rPr lang="en-US" sz="2800" dirty="0">
                <a:latin typeface="+mj-lt"/>
              </a:rPr>
              <a:t>Reproducing results with GPT3 text-curie-001</a:t>
            </a:r>
          </a:p>
        </p:txBody>
      </p:sp>
      <p:sp>
        <p:nvSpPr>
          <p:cNvPr id="12" name="TextBox 11">
            <a:extLst>
              <a:ext uri="{FF2B5EF4-FFF2-40B4-BE49-F238E27FC236}">
                <a16:creationId xmlns:a16="http://schemas.microsoft.com/office/drawing/2014/main" id="{90048BC0-23C1-03E9-1988-DB81D5BB5158}"/>
              </a:ext>
            </a:extLst>
          </p:cNvPr>
          <p:cNvSpPr txBox="1"/>
          <p:nvPr/>
        </p:nvSpPr>
        <p:spPr>
          <a:xfrm>
            <a:off x="3237391" y="6206229"/>
            <a:ext cx="1477302" cy="523220"/>
          </a:xfrm>
          <a:prstGeom prst="rect">
            <a:avLst/>
          </a:prstGeom>
          <a:noFill/>
        </p:spPr>
        <p:txBody>
          <a:bodyPr wrap="square" rtlCol="0">
            <a:spAutoFit/>
          </a:bodyPr>
          <a:lstStyle/>
          <a:p>
            <a:r>
              <a:rPr lang="en-US" sz="2800" b="1" dirty="0">
                <a:solidFill>
                  <a:srgbClr val="FF0000"/>
                </a:solidFill>
              </a:rPr>
              <a:t>Wrong!</a:t>
            </a:r>
          </a:p>
        </p:txBody>
      </p:sp>
      <p:pic>
        <p:nvPicPr>
          <p:cNvPr id="15" name="Picture 14">
            <a:extLst>
              <a:ext uri="{FF2B5EF4-FFF2-40B4-BE49-F238E27FC236}">
                <a16:creationId xmlns:a16="http://schemas.microsoft.com/office/drawing/2014/main" id="{1B1E425F-4A39-BF92-337F-F30DB7171778}"/>
              </a:ext>
            </a:extLst>
          </p:cNvPr>
          <p:cNvPicPr>
            <a:picLocks noChangeAspect="1"/>
          </p:cNvPicPr>
          <p:nvPr/>
        </p:nvPicPr>
        <p:blipFill>
          <a:blip r:embed="rId2"/>
          <a:stretch>
            <a:fillRect/>
          </a:stretch>
        </p:blipFill>
        <p:spPr>
          <a:xfrm>
            <a:off x="1628574" y="1003176"/>
            <a:ext cx="9324975" cy="5207123"/>
          </a:xfrm>
          <a:prstGeom prst="rect">
            <a:avLst/>
          </a:prstGeom>
        </p:spPr>
      </p:pic>
      <p:sp>
        <p:nvSpPr>
          <p:cNvPr id="16" name="TextBox 15">
            <a:extLst>
              <a:ext uri="{FF2B5EF4-FFF2-40B4-BE49-F238E27FC236}">
                <a16:creationId xmlns:a16="http://schemas.microsoft.com/office/drawing/2014/main" id="{0BA43607-6B65-CE55-B48C-E61000192EF6}"/>
              </a:ext>
            </a:extLst>
          </p:cNvPr>
          <p:cNvSpPr txBox="1"/>
          <p:nvPr/>
        </p:nvSpPr>
        <p:spPr>
          <a:xfrm>
            <a:off x="1513164" y="615055"/>
            <a:ext cx="7972626" cy="369332"/>
          </a:xfrm>
          <a:prstGeom prst="rect">
            <a:avLst/>
          </a:prstGeom>
          <a:noFill/>
        </p:spPr>
        <p:txBody>
          <a:bodyPr wrap="square" rtlCol="0">
            <a:spAutoFit/>
          </a:bodyPr>
          <a:lstStyle/>
          <a:p>
            <a:r>
              <a:rPr lang="en-US" dirty="0"/>
              <a:t>Standard few shot prompt without chain of thought reasoning:</a:t>
            </a:r>
          </a:p>
        </p:txBody>
      </p:sp>
      <p:sp>
        <p:nvSpPr>
          <p:cNvPr id="17" name="Arrow: Up 16">
            <a:extLst>
              <a:ext uri="{FF2B5EF4-FFF2-40B4-BE49-F238E27FC236}">
                <a16:creationId xmlns:a16="http://schemas.microsoft.com/office/drawing/2014/main" id="{9BE42E54-E823-D56D-DD2C-7EA4435F0E6D}"/>
              </a:ext>
            </a:extLst>
          </p:cNvPr>
          <p:cNvSpPr/>
          <p:nvPr/>
        </p:nvSpPr>
        <p:spPr>
          <a:xfrm>
            <a:off x="2654423" y="6219841"/>
            <a:ext cx="559294" cy="52322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1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0C874-3CD3-9F41-0D03-34EAD9CBDCFD}"/>
              </a:ext>
            </a:extLst>
          </p:cNvPr>
          <p:cNvPicPr>
            <a:picLocks noChangeAspect="1"/>
          </p:cNvPicPr>
          <p:nvPr/>
        </p:nvPicPr>
        <p:blipFill>
          <a:blip r:embed="rId2"/>
          <a:stretch>
            <a:fillRect/>
          </a:stretch>
        </p:blipFill>
        <p:spPr>
          <a:xfrm>
            <a:off x="843380" y="1296140"/>
            <a:ext cx="10404628" cy="4919834"/>
          </a:xfrm>
          <a:prstGeom prst="rect">
            <a:avLst/>
          </a:prstGeom>
        </p:spPr>
      </p:pic>
      <p:sp>
        <p:nvSpPr>
          <p:cNvPr id="6" name="TextBox 5">
            <a:extLst>
              <a:ext uri="{FF2B5EF4-FFF2-40B4-BE49-F238E27FC236}">
                <a16:creationId xmlns:a16="http://schemas.microsoft.com/office/drawing/2014/main" id="{239FB69E-88B2-6635-0480-4A45F75C11B7}"/>
              </a:ext>
            </a:extLst>
          </p:cNvPr>
          <p:cNvSpPr txBox="1"/>
          <p:nvPr/>
        </p:nvSpPr>
        <p:spPr>
          <a:xfrm>
            <a:off x="4290815" y="6315912"/>
            <a:ext cx="7053459" cy="461665"/>
          </a:xfrm>
          <a:prstGeom prst="rect">
            <a:avLst/>
          </a:prstGeom>
          <a:noFill/>
        </p:spPr>
        <p:txBody>
          <a:bodyPr wrap="square" rtlCol="0">
            <a:spAutoFit/>
          </a:bodyPr>
          <a:lstStyle/>
          <a:p>
            <a:r>
              <a:rPr lang="en-US" sz="2400" b="1" dirty="0">
                <a:solidFill>
                  <a:srgbClr val="00B050"/>
                </a:solidFill>
              </a:rPr>
              <a:t>Correct answer, incorrect reasoning</a:t>
            </a:r>
          </a:p>
        </p:txBody>
      </p:sp>
      <p:sp>
        <p:nvSpPr>
          <p:cNvPr id="7" name="TextBox 6">
            <a:extLst>
              <a:ext uri="{FF2B5EF4-FFF2-40B4-BE49-F238E27FC236}">
                <a16:creationId xmlns:a16="http://schemas.microsoft.com/office/drawing/2014/main" id="{36617A0E-F3AF-144F-6051-0BA725A6BA8E}"/>
              </a:ext>
            </a:extLst>
          </p:cNvPr>
          <p:cNvSpPr txBox="1"/>
          <p:nvPr/>
        </p:nvSpPr>
        <p:spPr>
          <a:xfrm>
            <a:off x="754600" y="873036"/>
            <a:ext cx="6906827" cy="646331"/>
          </a:xfrm>
          <a:prstGeom prst="rect">
            <a:avLst/>
          </a:prstGeom>
          <a:noFill/>
        </p:spPr>
        <p:txBody>
          <a:bodyPr wrap="square" rtlCol="0">
            <a:spAutoFit/>
          </a:bodyPr>
          <a:lstStyle/>
          <a:p>
            <a:r>
              <a:rPr lang="en-US" dirty="0"/>
              <a:t>Few shot prompt with chain of thought reasoning:</a:t>
            </a:r>
          </a:p>
          <a:p>
            <a:endParaRPr lang="en-US" dirty="0"/>
          </a:p>
        </p:txBody>
      </p:sp>
      <p:sp>
        <p:nvSpPr>
          <p:cNvPr id="8" name="TextBox 7">
            <a:extLst>
              <a:ext uri="{FF2B5EF4-FFF2-40B4-BE49-F238E27FC236}">
                <a16:creationId xmlns:a16="http://schemas.microsoft.com/office/drawing/2014/main" id="{30A19AFE-5F64-6977-9C05-D3FBB2777204}"/>
              </a:ext>
            </a:extLst>
          </p:cNvPr>
          <p:cNvSpPr txBox="1"/>
          <p:nvPr/>
        </p:nvSpPr>
        <p:spPr>
          <a:xfrm>
            <a:off x="754600" y="311255"/>
            <a:ext cx="10910657" cy="523220"/>
          </a:xfrm>
          <a:prstGeom prst="rect">
            <a:avLst/>
          </a:prstGeom>
          <a:noFill/>
        </p:spPr>
        <p:txBody>
          <a:bodyPr wrap="square" rtlCol="0">
            <a:spAutoFit/>
          </a:bodyPr>
          <a:lstStyle/>
          <a:p>
            <a:r>
              <a:rPr lang="en-US" sz="2800" dirty="0">
                <a:latin typeface="+mj-lt"/>
              </a:rPr>
              <a:t>Reproducing results with GPT3 text-curie-001</a:t>
            </a:r>
          </a:p>
        </p:txBody>
      </p:sp>
      <p:sp>
        <p:nvSpPr>
          <p:cNvPr id="9" name="Arrow: Up 8">
            <a:extLst>
              <a:ext uri="{FF2B5EF4-FFF2-40B4-BE49-F238E27FC236}">
                <a16:creationId xmlns:a16="http://schemas.microsoft.com/office/drawing/2014/main" id="{5F0BEF92-A6CC-97DB-CF01-DAE852EF9BD8}"/>
              </a:ext>
            </a:extLst>
          </p:cNvPr>
          <p:cNvSpPr/>
          <p:nvPr/>
        </p:nvSpPr>
        <p:spPr>
          <a:xfrm>
            <a:off x="3935709" y="6211669"/>
            <a:ext cx="355107" cy="565908"/>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2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397FD-5AD5-DE79-6C3D-36C83EEA26B7}"/>
              </a:ext>
            </a:extLst>
          </p:cNvPr>
          <p:cNvSpPr>
            <a:spLocks noGrp="1"/>
          </p:cNvSpPr>
          <p:nvPr>
            <p:ph idx="1"/>
          </p:nvPr>
        </p:nvSpPr>
        <p:spPr>
          <a:xfrm>
            <a:off x="464598" y="1087501"/>
            <a:ext cx="7978065" cy="2361460"/>
          </a:xfrm>
        </p:spPr>
        <p:txBody>
          <a:bodyPr vert="horz" lIns="91440" tIns="45720" rIns="91440" bIns="45720" rtlCol="0" anchor="ctr">
            <a:normAutofit fontScale="77500" lnSpcReduction="20000"/>
          </a:bodyPr>
          <a:lstStyle/>
          <a:p>
            <a:pPr marL="0" indent="0">
              <a:lnSpc>
                <a:spcPct val="110000"/>
              </a:lnSpc>
              <a:buNone/>
            </a:pPr>
            <a:r>
              <a:rPr lang="en-US" sz="2900" b="1" u="sng" dirty="0">
                <a:ea typeface="+mn-lt"/>
                <a:cs typeface="+mn-lt"/>
              </a:rPr>
              <a:t>Tasks</a:t>
            </a:r>
            <a:endParaRPr lang="en-US" sz="2900" b="1" u="sng" dirty="0"/>
          </a:p>
          <a:p>
            <a:pPr>
              <a:lnSpc>
                <a:spcPct val="110000"/>
              </a:lnSpc>
            </a:pPr>
            <a:r>
              <a:rPr lang="en-US" sz="2100" dirty="0">
                <a:ea typeface="+mn-lt"/>
                <a:cs typeface="+mn-lt"/>
              </a:rPr>
              <a:t>  </a:t>
            </a:r>
            <a:r>
              <a:rPr lang="en-US" sz="2100" b="1" u="sng" dirty="0">
                <a:ea typeface="+mn-lt"/>
                <a:cs typeface="+mn-lt"/>
              </a:rPr>
              <a:t>CSQA</a:t>
            </a:r>
            <a:r>
              <a:rPr lang="en-US" sz="2100" dirty="0">
                <a:ea typeface="+mn-lt"/>
                <a:cs typeface="+mn-lt"/>
              </a:rPr>
              <a:t>: Common sense questions about the world</a:t>
            </a:r>
            <a:endParaRPr lang="en-US" sz="2100" dirty="0"/>
          </a:p>
          <a:p>
            <a:pPr>
              <a:lnSpc>
                <a:spcPct val="110000"/>
              </a:lnSpc>
            </a:pPr>
            <a:r>
              <a:rPr lang="en-US" sz="2100" dirty="0">
                <a:ea typeface="+mn-lt"/>
                <a:cs typeface="+mn-lt"/>
              </a:rPr>
              <a:t>  </a:t>
            </a:r>
            <a:r>
              <a:rPr lang="en-US" sz="2100" b="1" u="sng" dirty="0" err="1">
                <a:ea typeface="+mn-lt"/>
                <a:cs typeface="+mn-lt"/>
              </a:rPr>
              <a:t>StrategyQA</a:t>
            </a:r>
            <a:r>
              <a:rPr lang="en-US" sz="2100" dirty="0">
                <a:ea typeface="+mn-lt"/>
                <a:cs typeface="+mn-lt"/>
              </a:rPr>
              <a:t>: Questions requiring a multi step strategy to answer</a:t>
            </a:r>
            <a:endParaRPr lang="en-US" sz="2100" dirty="0"/>
          </a:p>
          <a:p>
            <a:pPr>
              <a:lnSpc>
                <a:spcPct val="110000"/>
              </a:lnSpc>
            </a:pPr>
            <a:r>
              <a:rPr lang="en-US" sz="2100" dirty="0">
                <a:ea typeface="+mn-lt"/>
                <a:cs typeface="+mn-lt"/>
              </a:rPr>
              <a:t>  </a:t>
            </a:r>
            <a:r>
              <a:rPr lang="en-US" sz="2100" b="1" u="sng" dirty="0">
                <a:ea typeface="+mn-lt"/>
                <a:cs typeface="+mn-lt"/>
              </a:rPr>
              <a:t>Date</a:t>
            </a:r>
            <a:r>
              <a:rPr lang="en-US" sz="2100" dirty="0">
                <a:ea typeface="+mn-lt"/>
                <a:cs typeface="+mn-lt"/>
              </a:rPr>
              <a:t>: Inferring a date from a given context</a:t>
            </a:r>
            <a:endParaRPr lang="en-US" sz="2100" dirty="0"/>
          </a:p>
          <a:p>
            <a:pPr>
              <a:lnSpc>
                <a:spcPct val="110000"/>
              </a:lnSpc>
            </a:pPr>
            <a:r>
              <a:rPr lang="en-US" sz="2100" dirty="0">
                <a:ea typeface="+mn-lt"/>
                <a:cs typeface="+mn-lt"/>
              </a:rPr>
              <a:t>  </a:t>
            </a:r>
            <a:r>
              <a:rPr lang="en-US" sz="2100" b="1" u="sng" dirty="0">
                <a:ea typeface="+mn-lt"/>
                <a:cs typeface="+mn-lt"/>
              </a:rPr>
              <a:t>Sports</a:t>
            </a:r>
            <a:r>
              <a:rPr lang="en-US" sz="2100" dirty="0">
                <a:ea typeface="+mn-lt"/>
                <a:cs typeface="+mn-lt"/>
              </a:rPr>
              <a:t>: Determine if a statement about a sport is plausible</a:t>
            </a:r>
            <a:endParaRPr lang="en-US" sz="2100" dirty="0"/>
          </a:p>
          <a:p>
            <a:pPr>
              <a:lnSpc>
                <a:spcPct val="110000"/>
              </a:lnSpc>
            </a:pPr>
            <a:r>
              <a:rPr lang="en-US" sz="2100" dirty="0">
                <a:ea typeface="+mn-lt"/>
                <a:cs typeface="+mn-lt"/>
              </a:rPr>
              <a:t>  </a:t>
            </a:r>
            <a:r>
              <a:rPr lang="en-US" sz="2100" b="1" u="sng" dirty="0" err="1">
                <a:ea typeface="+mn-lt"/>
                <a:cs typeface="+mn-lt"/>
              </a:rPr>
              <a:t>SayCan</a:t>
            </a:r>
            <a:r>
              <a:rPr lang="en-US" sz="2100" dirty="0">
                <a:ea typeface="+mn-lt"/>
                <a:cs typeface="+mn-lt"/>
              </a:rPr>
              <a:t>: Natural language to make a robot perform a task</a:t>
            </a:r>
            <a:endParaRPr lang="en-US" sz="2100" dirty="0"/>
          </a:p>
          <a:p>
            <a:pPr>
              <a:lnSpc>
                <a:spcPct val="110000"/>
              </a:lnSpc>
            </a:pPr>
            <a:endParaRPr lang="en-US" sz="1100" dirty="0"/>
          </a:p>
        </p:txBody>
      </p:sp>
      <p:pic>
        <p:nvPicPr>
          <p:cNvPr id="4" name="Picture 4" descr="A graph of different types of numbers&#10;&#10;Description automatically generated">
            <a:extLst>
              <a:ext uri="{FF2B5EF4-FFF2-40B4-BE49-F238E27FC236}">
                <a16:creationId xmlns:a16="http://schemas.microsoft.com/office/drawing/2014/main" id="{C790B3B0-BEF4-A167-E47A-BEBD4E2A8E93}"/>
              </a:ext>
            </a:extLst>
          </p:cNvPr>
          <p:cNvPicPr>
            <a:picLocks noChangeAspect="1"/>
          </p:cNvPicPr>
          <p:nvPr/>
        </p:nvPicPr>
        <p:blipFill>
          <a:blip r:embed="rId2"/>
          <a:stretch>
            <a:fillRect/>
          </a:stretch>
        </p:blipFill>
        <p:spPr>
          <a:xfrm>
            <a:off x="558890" y="3762501"/>
            <a:ext cx="11168512" cy="2788841"/>
          </a:xfrm>
          <a:prstGeom prst="rect">
            <a:avLst/>
          </a:prstGeom>
        </p:spPr>
      </p:pic>
      <p:sp>
        <p:nvSpPr>
          <p:cNvPr id="5" name="TextBox 4">
            <a:extLst>
              <a:ext uri="{FF2B5EF4-FFF2-40B4-BE49-F238E27FC236}">
                <a16:creationId xmlns:a16="http://schemas.microsoft.com/office/drawing/2014/main" id="{EE219C0B-1979-AB1E-7E65-092838804522}"/>
              </a:ext>
            </a:extLst>
          </p:cNvPr>
          <p:cNvSpPr txBox="1"/>
          <p:nvPr/>
        </p:nvSpPr>
        <p:spPr>
          <a:xfrm>
            <a:off x="473877" y="3395100"/>
            <a:ext cx="11510974" cy="338554"/>
          </a:xfrm>
          <a:prstGeom prst="rect">
            <a:avLst/>
          </a:prstGeom>
          <a:noFill/>
        </p:spPr>
        <p:txBody>
          <a:bodyPr wrap="square" rtlCol="0">
            <a:spAutoFit/>
          </a:bodyPr>
          <a:lstStyle/>
          <a:p>
            <a:r>
              <a:rPr lang="en-US" sz="1600" dirty="0"/>
              <a:t>CoT prompting outperformed an unaided human sports enthusiast on sports understanding (95.4% vs 84%)!</a:t>
            </a:r>
          </a:p>
        </p:txBody>
      </p:sp>
      <p:sp>
        <p:nvSpPr>
          <p:cNvPr id="8" name="TextBox 7">
            <a:extLst>
              <a:ext uri="{FF2B5EF4-FFF2-40B4-BE49-F238E27FC236}">
                <a16:creationId xmlns:a16="http://schemas.microsoft.com/office/drawing/2014/main" id="{60D7CD6E-461D-5035-0A93-31EFCD665BF4}"/>
              </a:ext>
            </a:extLst>
          </p:cNvPr>
          <p:cNvSpPr txBox="1"/>
          <p:nvPr/>
        </p:nvSpPr>
        <p:spPr>
          <a:xfrm>
            <a:off x="427607" y="340044"/>
            <a:ext cx="7688063" cy="707886"/>
          </a:xfrm>
          <a:prstGeom prst="rect">
            <a:avLst/>
          </a:prstGeom>
          <a:noFill/>
        </p:spPr>
        <p:txBody>
          <a:bodyPr wrap="square" rtlCol="0">
            <a:spAutoFit/>
          </a:bodyPr>
          <a:lstStyle/>
          <a:p>
            <a:r>
              <a:rPr lang="en-US" sz="4000" dirty="0">
                <a:latin typeface="+mj-lt"/>
              </a:rPr>
              <a:t>Common Sense Reasoning</a:t>
            </a:r>
          </a:p>
        </p:txBody>
      </p:sp>
      <p:pic>
        <p:nvPicPr>
          <p:cNvPr id="6" name="Picture 5" descr="A robot with a finger on his mouth&#10;&#10;Description automatically generated">
            <a:extLst>
              <a:ext uri="{FF2B5EF4-FFF2-40B4-BE49-F238E27FC236}">
                <a16:creationId xmlns:a16="http://schemas.microsoft.com/office/drawing/2014/main" id="{A92ACE48-1FB9-9CEA-8EED-412816C06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55" y="635106"/>
            <a:ext cx="3480047" cy="2574550"/>
          </a:xfrm>
          <a:prstGeom prst="rect">
            <a:avLst/>
          </a:prstGeom>
        </p:spPr>
      </p:pic>
      <p:sp>
        <p:nvSpPr>
          <p:cNvPr id="7" name="Rectangle 6">
            <a:extLst>
              <a:ext uri="{FF2B5EF4-FFF2-40B4-BE49-F238E27FC236}">
                <a16:creationId xmlns:a16="http://schemas.microsoft.com/office/drawing/2014/main" id="{A00D1C5A-E107-1093-A4FE-96D08B4E7682}"/>
              </a:ext>
            </a:extLst>
          </p:cNvPr>
          <p:cNvSpPr/>
          <p:nvPr/>
        </p:nvSpPr>
        <p:spPr>
          <a:xfrm>
            <a:off x="10839635" y="3147525"/>
            <a:ext cx="1352365" cy="214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DD3EE7B8-E16D-9D7F-B04D-F7AB78007A47}"/>
              </a:ext>
            </a:extLst>
          </p:cNvPr>
          <p:cNvSpPr/>
          <p:nvPr/>
        </p:nvSpPr>
        <p:spPr>
          <a:xfrm rot="18106970">
            <a:off x="6771796" y="3862014"/>
            <a:ext cx="688046" cy="228605"/>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3655718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F0A976-79C5-D02E-8142-47949849FED8}"/>
              </a:ext>
            </a:extLst>
          </p:cNvPr>
          <p:cNvSpPr txBox="1"/>
          <p:nvPr/>
        </p:nvSpPr>
        <p:spPr>
          <a:xfrm>
            <a:off x="981960" y="318081"/>
            <a:ext cx="11210040" cy="523220"/>
          </a:xfrm>
          <a:prstGeom prst="rect">
            <a:avLst/>
          </a:prstGeom>
          <a:noFill/>
        </p:spPr>
        <p:txBody>
          <a:bodyPr wrap="square" rtlCol="0">
            <a:spAutoFit/>
          </a:bodyPr>
          <a:lstStyle/>
          <a:p>
            <a:r>
              <a:rPr lang="en-US" sz="2800" dirty="0">
                <a:latin typeface="+mj-lt"/>
              </a:rPr>
              <a:t>Reproducing Common Sense results with GPT3 text-babbage-001</a:t>
            </a:r>
          </a:p>
        </p:txBody>
      </p:sp>
      <p:sp>
        <p:nvSpPr>
          <p:cNvPr id="10" name="TextBox 9">
            <a:extLst>
              <a:ext uri="{FF2B5EF4-FFF2-40B4-BE49-F238E27FC236}">
                <a16:creationId xmlns:a16="http://schemas.microsoft.com/office/drawing/2014/main" id="{CE617BC5-3D1B-E255-317D-57356604DBDF}"/>
              </a:ext>
            </a:extLst>
          </p:cNvPr>
          <p:cNvSpPr txBox="1"/>
          <p:nvPr/>
        </p:nvSpPr>
        <p:spPr>
          <a:xfrm>
            <a:off x="997407" y="825912"/>
            <a:ext cx="8350873" cy="369332"/>
          </a:xfrm>
          <a:prstGeom prst="rect">
            <a:avLst/>
          </a:prstGeom>
          <a:noFill/>
        </p:spPr>
        <p:txBody>
          <a:bodyPr wrap="square" rtlCol="0">
            <a:spAutoFit/>
          </a:bodyPr>
          <a:lstStyle/>
          <a:p>
            <a:r>
              <a:rPr lang="en-US" dirty="0"/>
              <a:t>Standard few shot prompt without chain of thought reasoning:</a:t>
            </a:r>
          </a:p>
        </p:txBody>
      </p:sp>
      <p:sp>
        <p:nvSpPr>
          <p:cNvPr id="13" name="TextBox 12">
            <a:extLst>
              <a:ext uri="{FF2B5EF4-FFF2-40B4-BE49-F238E27FC236}">
                <a16:creationId xmlns:a16="http://schemas.microsoft.com/office/drawing/2014/main" id="{9E8B2D84-E474-2ED8-08F9-BB9E5806390D}"/>
              </a:ext>
            </a:extLst>
          </p:cNvPr>
          <p:cNvSpPr txBox="1"/>
          <p:nvPr/>
        </p:nvSpPr>
        <p:spPr>
          <a:xfrm>
            <a:off x="2707690" y="6278309"/>
            <a:ext cx="1477302" cy="523220"/>
          </a:xfrm>
          <a:prstGeom prst="rect">
            <a:avLst/>
          </a:prstGeom>
          <a:noFill/>
        </p:spPr>
        <p:txBody>
          <a:bodyPr wrap="square" rtlCol="0">
            <a:spAutoFit/>
          </a:bodyPr>
          <a:lstStyle/>
          <a:p>
            <a:r>
              <a:rPr lang="en-US" sz="2800" b="1" dirty="0">
                <a:solidFill>
                  <a:srgbClr val="FF0000"/>
                </a:solidFill>
              </a:rPr>
              <a:t>Wrong!</a:t>
            </a:r>
          </a:p>
        </p:txBody>
      </p:sp>
      <p:pic>
        <p:nvPicPr>
          <p:cNvPr id="17" name="Picture 16">
            <a:extLst>
              <a:ext uri="{FF2B5EF4-FFF2-40B4-BE49-F238E27FC236}">
                <a16:creationId xmlns:a16="http://schemas.microsoft.com/office/drawing/2014/main" id="{023C6537-26E9-1585-1346-07B8D81995B7}"/>
              </a:ext>
            </a:extLst>
          </p:cNvPr>
          <p:cNvPicPr>
            <a:picLocks noChangeAspect="1"/>
          </p:cNvPicPr>
          <p:nvPr/>
        </p:nvPicPr>
        <p:blipFill>
          <a:blip r:embed="rId2"/>
          <a:stretch>
            <a:fillRect/>
          </a:stretch>
        </p:blipFill>
        <p:spPr>
          <a:xfrm>
            <a:off x="1102640" y="1195244"/>
            <a:ext cx="9324975" cy="5056753"/>
          </a:xfrm>
          <a:prstGeom prst="rect">
            <a:avLst/>
          </a:prstGeom>
        </p:spPr>
      </p:pic>
      <p:sp>
        <p:nvSpPr>
          <p:cNvPr id="18" name="Arrow: Up 17">
            <a:extLst>
              <a:ext uri="{FF2B5EF4-FFF2-40B4-BE49-F238E27FC236}">
                <a16:creationId xmlns:a16="http://schemas.microsoft.com/office/drawing/2014/main" id="{6B40A790-1D60-8F95-F311-45381C1300BD}"/>
              </a:ext>
            </a:extLst>
          </p:cNvPr>
          <p:cNvSpPr/>
          <p:nvPr/>
        </p:nvSpPr>
        <p:spPr>
          <a:xfrm>
            <a:off x="2246051" y="6251997"/>
            <a:ext cx="461639" cy="52322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425593"/>
      </p:ext>
    </p:extLst>
  </p:cSld>
  <p:clrMapOvr>
    <a:masterClrMapping/>
  </p:clrMapOvr>
</p:sld>
</file>

<file path=ppt/theme/theme1.xml><?xml version="1.0" encoding="utf-8"?>
<a:theme xmlns:a="http://schemas.openxmlformats.org/drawingml/2006/main" name="Afterhours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Template>office theme</Template>
  <TotalTime>5113</TotalTime>
  <Words>993</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Franklin Gothic Heavy</vt:lpstr>
      <vt:lpstr>NimbusRomNo9L-Medi</vt:lpstr>
      <vt:lpstr>Roboto</vt:lpstr>
      <vt:lpstr>AfterhoursVTI</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Jack Youngblood</cp:lastModifiedBy>
  <cp:revision>466</cp:revision>
  <dcterms:created xsi:type="dcterms:W3CDTF">2023-08-01T19:06:11Z</dcterms:created>
  <dcterms:modified xsi:type="dcterms:W3CDTF">2023-10-20T18:46:21Z</dcterms:modified>
</cp:coreProperties>
</file>